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3" r:id="rId1"/>
  </p:sldMasterIdLst>
  <p:notesMasterIdLst>
    <p:notesMasterId r:id="rId13"/>
  </p:notesMasterIdLst>
  <p:sldIdLst>
    <p:sldId id="256" r:id="rId2"/>
    <p:sldId id="257" r:id="rId3"/>
    <p:sldId id="258" r:id="rId4"/>
    <p:sldId id="263" r:id="rId5"/>
    <p:sldId id="264" r:id="rId6"/>
    <p:sldId id="265" r:id="rId7"/>
    <p:sldId id="276" r:id="rId8"/>
    <p:sldId id="277" r:id="rId9"/>
    <p:sldId id="278" r:id="rId10"/>
    <p:sldId id="280" r:id="rId11"/>
    <p:sldId id="279" r:id="rId12"/>
  </p:sldIdLst>
  <p:sldSz cx="9144000" cy="5143500" type="screen16x9"/>
  <p:notesSz cx="6858000" cy="9144000"/>
  <p:embeddedFontLst>
    <p:embeddedFont>
      <p:font typeface="IBM Plex Sans" panose="020B0604020202020204" charset="0"/>
      <p:regular r:id="rId14"/>
      <p:bold r:id="rId15"/>
      <p:italic r:id="rId16"/>
      <p:boldItalic r:id="rId17"/>
    </p:embeddedFont>
    <p:embeddedFont>
      <p:font typeface="Barlow Condensed" panose="020B0604020202020204" charset="0"/>
      <p:regular r:id="rId18"/>
      <p:bold r:id="rId19"/>
      <p:italic r:id="rId20"/>
      <p:boldItalic r:id="rId21"/>
    </p:embeddedFont>
    <p:embeddedFont>
      <p:font typeface="Cambria Math" panose="02040503050406030204" pitchFamily="18" charset="0"/>
      <p:regular r:id="rId22"/>
    </p:embeddedFont>
    <p:embeddedFont>
      <p:font typeface="Fira Sans" panose="020B0604020202020204" charset="0"/>
      <p:regular r:id="rId23"/>
      <p:bold r:id="rId24"/>
      <p:italic r:id="rId25"/>
      <p:boldItalic r:id="rId26"/>
    </p:embeddedFont>
    <p:embeddedFont>
      <p:font typeface="IBM Plex Sans Light" panose="020B0604020202020204" charset="0"/>
      <p:regular r:id="rId27"/>
      <p:bold r:id="rId28"/>
      <p:italic r:id="rId29"/>
      <p:boldItalic r:id="rId30"/>
    </p:embeddedFont>
    <p:embeddedFont>
      <p:font typeface="Calibri" panose="020F0502020204030204" pitchFamily="34" charset="0"/>
      <p:regular r:id="rId31"/>
      <p:bold r:id="rId32"/>
      <p:italic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09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6" d="100"/>
          <a:sy n="106" d="100"/>
        </p:scale>
        <p:origin x="778" y="6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21" Type="http://schemas.openxmlformats.org/officeDocument/2006/relationships/font" Target="fonts/font8.fntdata"/><Relationship Id="rId34" Type="http://schemas.openxmlformats.org/officeDocument/2006/relationships/font" Target="fonts/font2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33" Type="http://schemas.openxmlformats.org/officeDocument/2006/relationships/font" Target="fonts/font20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32" Type="http://schemas.openxmlformats.org/officeDocument/2006/relationships/font" Target="fonts/font19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font" Target="fonts/font15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31" Type="http://schemas.openxmlformats.org/officeDocument/2006/relationships/font" Target="fonts/font1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font" Target="fonts/font14.fntdata"/><Relationship Id="rId30" Type="http://schemas.openxmlformats.org/officeDocument/2006/relationships/font" Target="fonts/font17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51b28ef904_0_3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51b28ef904_0_3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51b28ef904_0_3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51b28ef904_0_3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51b28ef904_0_3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51b28ef904_0_3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51b28ef904_0_3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51b28ef904_0_3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51b28ef904_0_4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51b28ef904_0_4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11883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>
            <a:spLocks noGrp="1"/>
          </p:cNvSpPr>
          <p:nvPr>
            <p:ph type="sldNum" idx="12"/>
          </p:nvPr>
        </p:nvSpPr>
        <p:spPr>
          <a:xfrm>
            <a:off x="8492358" y="466322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6121519" y="1956962"/>
            <a:ext cx="1333603" cy="483935"/>
          </a:xfrm>
          <a:custGeom>
            <a:avLst/>
            <a:gdLst/>
            <a:ahLst/>
            <a:cxnLst/>
            <a:rect l="l" t="t" r="r" b="b"/>
            <a:pathLst>
              <a:path w="1715245" h="603034" extrusionOk="0">
                <a:moveTo>
                  <a:pt x="1715245" y="206764"/>
                </a:moveTo>
                <a:cubicBezTo>
                  <a:pt x="1530971" y="93211"/>
                  <a:pt x="1335740" y="-47236"/>
                  <a:pt x="1171387" y="15517"/>
                </a:cubicBezTo>
                <a:cubicBezTo>
                  <a:pt x="1007034" y="78270"/>
                  <a:pt x="924359" y="522521"/>
                  <a:pt x="729128" y="583282"/>
                </a:cubicBezTo>
                <a:cubicBezTo>
                  <a:pt x="533897" y="644043"/>
                  <a:pt x="360581" y="561367"/>
                  <a:pt x="0" y="380081"/>
                </a:cubicBezTo>
              </a:path>
            </a:pathLst>
          </a:custGeom>
          <a:noFill/>
          <a:ln w="22225" cap="flat" cmpd="sng">
            <a:solidFill>
              <a:srgbClr val="F2F2F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13;p2"/>
          <p:cNvSpPr/>
          <p:nvPr/>
        </p:nvSpPr>
        <p:spPr>
          <a:xfrm>
            <a:off x="4920041" y="3356668"/>
            <a:ext cx="4231548" cy="1721366"/>
          </a:xfrm>
          <a:custGeom>
            <a:avLst/>
            <a:gdLst/>
            <a:ahLst/>
            <a:cxnLst/>
            <a:rect l="l" t="t" r="r" b="b"/>
            <a:pathLst>
              <a:path w="5642064" h="2295155" extrusionOk="0">
                <a:moveTo>
                  <a:pt x="358864" y="2097769"/>
                </a:moveTo>
                <a:cubicBezTo>
                  <a:pt x="-318470" y="1846758"/>
                  <a:pt x="118809" y="920405"/>
                  <a:pt x="406675" y="890523"/>
                </a:cubicBezTo>
                <a:cubicBezTo>
                  <a:pt x="694541" y="860641"/>
                  <a:pt x="757294" y="1240147"/>
                  <a:pt x="974439" y="1093724"/>
                </a:cubicBezTo>
                <a:cubicBezTo>
                  <a:pt x="1143772" y="727167"/>
                  <a:pt x="1369883" y="313793"/>
                  <a:pt x="1607946" y="286899"/>
                </a:cubicBezTo>
                <a:cubicBezTo>
                  <a:pt x="1846009" y="260005"/>
                  <a:pt x="2207586" y="922397"/>
                  <a:pt x="2402817" y="932358"/>
                </a:cubicBezTo>
                <a:cubicBezTo>
                  <a:pt x="2647853" y="808844"/>
                  <a:pt x="2756425" y="440295"/>
                  <a:pt x="2994488" y="472169"/>
                </a:cubicBezTo>
                <a:cubicBezTo>
                  <a:pt x="3232551" y="504043"/>
                  <a:pt x="3569225" y="1082766"/>
                  <a:pt x="3831193" y="1123605"/>
                </a:cubicBezTo>
                <a:cubicBezTo>
                  <a:pt x="3964667" y="962240"/>
                  <a:pt x="4077224" y="737126"/>
                  <a:pt x="4231616" y="639511"/>
                </a:cubicBezTo>
                <a:cubicBezTo>
                  <a:pt x="4386008" y="541896"/>
                  <a:pt x="4619090" y="652461"/>
                  <a:pt x="4757545" y="537912"/>
                </a:cubicBezTo>
                <a:cubicBezTo>
                  <a:pt x="4843208" y="239088"/>
                  <a:pt x="5004574" y="-2960"/>
                  <a:pt x="5151994" y="28"/>
                </a:cubicBezTo>
                <a:cubicBezTo>
                  <a:pt x="5299414" y="3016"/>
                  <a:pt x="5604213" y="214186"/>
                  <a:pt x="5642064" y="555841"/>
                </a:cubicBezTo>
                <a:cubicBezTo>
                  <a:pt x="5638080" y="1065833"/>
                  <a:pt x="5634095" y="1539966"/>
                  <a:pt x="5630111" y="2049958"/>
                </a:cubicBezTo>
                <a:cubicBezTo>
                  <a:pt x="3920841" y="2010115"/>
                  <a:pt x="1225452" y="2585848"/>
                  <a:pt x="358864" y="2097769"/>
                </a:cubicBezTo>
                <a:close/>
              </a:path>
            </a:pathLst>
          </a:custGeom>
          <a:gradFill>
            <a:gsLst>
              <a:gs pos="0">
                <a:srgbClr val="2B2356"/>
              </a:gs>
              <a:gs pos="22000">
                <a:srgbClr val="2B2356"/>
              </a:gs>
              <a:gs pos="88000">
                <a:srgbClr val="181032"/>
              </a:gs>
              <a:gs pos="100000">
                <a:srgbClr val="181032"/>
              </a:gs>
            </a:gsLst>
            <a:lin ang="18900044" scaled="0"/>
          </a:gradFill>
          <a:ln w="22225" cap="flat" cmpd="sng">
            <a:solidFill>
              <a:srgbClr val="42409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14;p2"/>
          <p:cNvSpPr/>
          <p:nvPr/>
        </p:nvSpPr>
        <p:spPr>
          <a:xfrm>
            <a:off x="-61025" y="0"/>
            <a:ext cx="9204960" cy="5194935"/>
          </a:xfrm>
          <a:custGeom>
            <a:avLst/>
            <a:gdLst/>
            <a:ahLst/>
            <a:cxnLst/>
            <a:rect l="l" t="t" r="r" b="b"/>
            <a:pathLst>
              <a:path w="12192000" h="6858000" extrusionOk="0">
                <a:moveTo>
                  <a:pt x="0" y="0"/>
                </a:moveTo>
                <a:lnTo>
                  <a:pt x="12192000" y="0"/>
                </a:lnTo>
                <a:lnTo>
                  <a:pt x="12192000" y="6353570"/>
                </a:lnTo>
                <a:lnTo>
                  <a:pt x="12182289" y="3214781"/>
                </a:lnTo>
                <a:cubicBezTo>
                  <a:pt x="12180546" y="2167405"/>
                  <a:pt x="12181044" y="1118534"/>
                  <a:pt x="12186025" y="66675"/>
                </a:cubicBezTo>
                <a:cubicBezTo>
                  <a:pt x="11781306" y="617226"/>
                  <a:pt x="11740809" y="1272785"/>
                  <a:pt x="10949269" y="1660431"/>
                </a:cubicBezTo>
                <a:cubicBezTo>
                  <a:pt x="10157729" y="2048077"/>
                  <a:pt x="9232996" y="1351259"/>
                  <a:pt x="8727704" y="1711232"/>
                </a:cubicBezTo>
                <a:cubicBezTo>
                  <a:pt x="8222412" y="2071205"/>
                  <a:pt x="8296369" y="3237410"/>
                  <a:pt x="7917517" y="3820271"/>
                </a:cubicBezTo>
                <a:cubicBezTo>
                  <a:pt x="7538665" y="4403132"/>
                  <a:pt x="6477641" y="3927641"/>
                  <a:pt x="6454589" y="5208400"/>
                </a:cubicBezTo>
                <a:cubicBezTo>
                  <a:pt x="6439203" y="6063221"/>
                  <a:pt x="7297085" y="6347806"/>
                  <a:pt x="8205695" y="6419663"/>
                </a:cubicBezTo>
                <a:cubicBezTo>
                  <a:pt x="9000729" y="6482538"/>
                  <a:pt x="10439130" y="6401827"/>
                  <a:pt x="11676480" y="6365986"/>
                </a:cubicBezTo>
                <a:lnTo>
                  <a:pt x="12192000" y="6353922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E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15;p2"/>
          <p:cNvSpPr/>
          <p:nvPr/>
        </p:nvSpPr>
        <p:spPr>
          <a:xfrm>
            <a:off x="6589972" y="3887879"/>
            <a:ext cx="2281595" cy="1196045"/>
          </a:xfrm>
          <a:custGeom>
            <a:avLst/>
            <a:gdLst/>
            <a:ahLst/>
            <a:cxnLst/>
            <a:rect l="l" t="t" r="r" b="b"/>
            <a:pathLst>
              <a:path w="3042126" h="1594727" extrusionOk="0">
                <a:moveTo>
                  <a:pt x="1522823" y="0"/>
                </a:moveTo>
                <a:cubicBezTo>
                  <a:pt x="1827520" y="0"/>
                  <a:pt x="2081738" y="215953"/>
                  <a:pt x="2140531" y="503033"/>
                </a:cubicBezTo>
                <a:lnTo>
                  <a:pt x="2146707" y="564245"/>
                </a:lnTo>
                <a:lnTo>
                  <a:pt x="2198782" y="558996"/>
                </a:lnTo>
                <a:cubicBezTo>
                  <a:pt x="2442340" y="558996"/>
                  <a:pt x="2645546" y="731758"/>
                  <a:pt x="2692543" y="961422"/>
                </a:cubicBezTo>
                <a:lnTo>
                  <a:pt x="2700252" y="1037901"/>
                </a:lnTo>
                <a:lnTo>
                  <a:pt x="2717712" y="1032482"/>
                </a:lnTo>
                <a:cubicBezTo>
                  <a:pt x="2735288" y="1028885"/>
                  <a:pt x="2753486" y="1026996"/>
                  <a:pt x="2772126" y="1026996"/>
                </a:cubicBezTo>
                <a:cubicBezTo>
                  <a:pt x="2921243" y="1026996"/>
                  <a:pt x="3042126" y="1147879"/>
                  <a:pt x="3042126" y="1296996"/>
                </a:cubicBezTo>
                <a:cubicBezTo>
                  <a:pt x="3042126" y="1446113"/>
                  <a:pt x="2921243" y="1566996"/>
                  <a:pt x="2772126" y="1566996"/>
                </a:cubicBezTo>
                <a:cubicBezTo>
                  <a:pt x="2697567" y="1566996"/>
                  <a:pt x="2630067" y="1536776"/>
                  <a:pt x="2581207" y="1487915"/>
                </a:cubicBezTo>
                <a:lnTo>
                  <a:pt x="2542206" y="1430069"/>
                </a:lnTo>
                <a:lnTo>
                  <a:pt x="2480573" y="1480921"/>
                </a:lnTo>
                <a:cubicBezTo>
                  <a:pt x="2400135" y="1535264"/>
                  <a:pt x="2303164" y="1566996"/>
                  <a:pt x="2198782" y="1566996"/>
                </a:cubicBezTo>
                <a:cubicBezTo>
                  <a:pt x="2094400" y="1566996"/>
                  <a:pt x="1997429" y="1535265"/>
                  <a:pt x="1916991" y="1480921"/>
                </a:cubicBezTo>
                <a:lnTo>
                  <a:pt x="1888481" y="1458520"/>
                </a:lnTo>
                <a:lnTo>
                  <a:pt x="1867000" y="1484555"/>
                </a:lnTo>
                <a:cubicBezTo>
                  <a:pt x="1798930" y="1552625"/>
                  <a:pt x="1704892" y="1594727"/>
                  <a:pt x="1601021" y="1594727"/>
                </a:cubicBezTo>
                <a:cubicBezTo>
                  <a:pt x="1549086" y="1594727"/>
                  <a:pt x="1499608" y="1584202"/>
                  <a:pt x="1454606" y="1565167"/>
                </a:cubicBezTo>
                <a:lnTo>
                  <a:pt x="1444379" y="1559616"/>
                </a:lnTo>
                <a:lnTo>
                  <a:pt x="1405305" y="1563555"/>
                </a:lnTo>
                <a:cubicBezTo>
                  <a:pt x="1341357" y="1563555"/>
                  <a:pt x="1283463" y="1537635"/>
                  <a:pt x="1241556" y="1495728"/>
                </a:cubicBezTo>
                <a:lnTo>
                  <a:pt x="1196979" y="1429613"/>
                </a:lnTo>
                <a:lnTo>
                  <a:pt x="1109850" y="1491531"/>
                </a:lnTo>
                <a:cubicBezTo>
                  <a:pt x="1033336" y="1533096"/>
                  <a:pt x="945652" y="1556706"/>
                  <a:pt x="852454" y="1556706"/>
                </a:cubicBezTo>
                <a:cubicBezTo>
                  <a:pt x="777896" y="1556706"/>
                  <a:pt x="706866" y="1541596"/>
                  <a:pt x="642262" y="1514270"/>
                </a:cubicBezTo>
                <a:lnTo>
                  <a:pt x="579490" y="1480199"/>
                </a:lnTo>
                <a:lnTo>
                  <a:pt x="561280" y="1495224"/>
                </a:lnTo>
                <a:cubicBezTo>
                  <a:pt x="503823" y="1534041"/>
                  <a:pt x="434559" y="1556706"/>
                  <a:pt x="360000" y="1556706"/>
                </a:cubicBezTo>
                <a:cubicBezTo>
                  <a:pt x="161177" y="1556706"/>
                  <a:pt x="0" y="1395529"/>
                  <a:pt x="0" y="1196706"/>
                </a:cubicBezTo>
                <a:cubicBezTo>
                  <a:pt x="0" y="1022736"/>
                  <a:pt x="123401" y="877588"/>
                  <a:pt x="287447" y="844020"/>
                </a:cubicBezTo>
                <a:lnTo>
                  <a:pt x="303049" y="842447"/>
                </a:lnTo>
                <a:lnTo>
                  <a:pt x="282906" y="777611"/>
                </a:lnTo>
                <a:cubicBezTo>
                  <a:pt x="276637" y="747003"/>
                  <a:pt x="273345" y="715311"/>
                  <a:pt x="273345" y="682851"/>
                </a:cubicBezTo>
                <a:cubicBezTo>
                  <a:pt x="273345" y="423173"/>
                  <a:pt x="484029" y="212662"/>
                  <a:pt x="743921" y="212662"/>
                </a:cubicBezTo>
                <a:cubicBezTo>
                  <a:pt x="808894" y="212662"/>
                  <a:pt x="870792" y="225819"/>
                  <a:pt x="927090" y="249612"/>
                </a:cubicBezTo>
                <a:lnTo>
                  <a:pt x="995432" y="286676"/>
                </a:lnTo>
                <a:lnTo>
                  <a:pt x="1036285" y="229262"/>
                </a:lnTo>
                <a:cubicBezTo>
                  <a:pt x="1151931" y="89245"/>
                  <a:pt x="1326946" y="0"/>
                  <a:pt x="1522823" y="0"/>
                </a:cubicBezTo>
                <a:close/>
              </a:path>
            </a:pathLst>
          </a:custGeom>
          <a:gradFill>
            <a:gsLst>
              <a:gs pos="0">
                <a:srgbClr val="F2F2F2"/>
              </a:gs>
              <a:gs pos="22000">
                <a:srgbClr val="F2F2F2"/>
              </a:gs>
              <a:gs pos="88000">
                <a:srgbClr val="FFFFFF"/>
              </a:gs>
              <a:gs pos="100000">
                <a:srgbClr val="FFFFFF"/>
              </a:gs>
            </a:gsLst>
            <a:lin ang="18900044" scaled="0"/>
          </a:gradFill>
          <a:ln>
            <a:noFill/>
          </a:ln>
          <a:effectLst>
            <a:outerShdw blurRad="63500" sx="102000" sy="102000" algn="ctr" rotWithShape="0">
              <a:srgbClr val="7F7F7F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6;p2"/>
          <p:cNvSpPr/>
          <p:nvPr/>
        </p:nvSpPr>
        <p:spPr>
          <a:xfrm flipH="1">
            <a:off x="8502116" y="1880924"/>
            <a:ext cx="1140797" cy="641878"/>
          </a:xfrm>
          <a:custGeom>
            <a:avLst/>
            <a:gdLst/>
            <a:ahLst/>
            <a:cxnLst/>
            <a:rect l="l" t="t" r="r" b="b"/>
            <a:pathLst>
              <a:path w="3042126" h="1594727" extrusionOk="0">
                <a:moveTo>
                  <a:pt x="1522823" y="0"/>
                </a:moveTo>
                <a:cubicBezTo>
                  <a:pt x="1827520" y="0"/>
                  <a:pt x="2081738" y="215953"/>
                  <a:pt x="2140531" y="503033"/>
                </a:cubicBezTo>
                <a:lnTo>
                  <a:pt x="2146707" y="564245"/>
                </a:lnTo>
                <a:lnTo>
                  <a:pt x="2198782" y="558996"/>
                </a:lnTo>
                <a:cubicBezTo>
                  <a:pt x="2442340" y="558996"/>
                  <a:pt x="2645546" y="731758"/>
                  <a:pt x="2692543" y="961422"/>
                </a:cubicBezTo>
                <a:lnTo>
                  <a:pt x="2700252" y="1037901"/>
                </a:lnTo>
                <a:lnTo>
                  <a:pt x="2717712" y="1032482"/>
                </a:lnTo>
                <a:cubicBezTo>
                  <a:pt x="2735288" y="1028885"/>
                  <a:pt x="2753486" y="1026996"/>
                  <a:pt x="2772126" y="1026996"/>
                </a:cubicBezTo>
                <a:cubicBezTo>
                  <a:pt x="2921243" y="1026996"/>
                  <a:pt x="3042126" y="1147879"/>
                  <a:pt x="3042126" y="1296996"/>
                </a:cubicBezTo>
                <a:cubicBezTo>
                  <a:pt x="3042126" y="1446113"/>
                  <a:pt x="2921243" y="1566996"/>
                  <a:pt x="2772126" y="1566996"/>
                </a:cubicBezTo>
                <a:cubicBezTo>
                  <a:pt x="2697567" y="1566996"/>
                  <a:pt x="2630067" y="1536776"/>
                  <a:pt x="2581207" y="1487915"/>
                </a:cubicBezTo>
                <a:lnTo>
                  <a:pt x="2542206" y="1430069"/>
                </a:lnTo>
                <a:lnTo>
                  <a:pt x="2480573" y="1480921"/>
                </a:lnTo>
                <a:cubicBezTo>
                  <a:pt x="2400135" y="1535264"/>
                  <a:pt x="2303164" y="1566996"/>
                  <a:pt x="2198782" y="1566996"/>
                </a:cubicBezTo>
                <a:cubicBezTo>
                  <a:pt x="2094400" y="1566996"/>
                  <a:pt x="1997429" y="1535265"/>
                  <a:pt x="1916991" y="1480921"/>
                </a:cubicBezTo>
                <a:lnTo>
                  <a:pt x="1888481" y="1458520"/>
                </a:lnTo>
                <a:lnTo>
                  <a:pt x="1867000" y="1484555"/>
                </a:lnTo>
                <a:cubicBezTo>
                  <a:pt x="1798930" y="1552625"/>
                  <a:pt x="1704892" y="1594727"/>
                  <a:pt x="1601021" y="1594727"/>
                </a:cubicBezTo>
                <a:cubicBezTo>
                  <a:pt x="1549086" y="1594727"/>
                  <a:pt x="1499608" y="1584202"/>
                  <a:pt x="1454606" y="1565167"/>
                </a:cubicBezTo>
                <a:lnTo>
                  <a:pt x="1444379" y="1559616"/>
                </a:lnTo>
                <a:lnTo>
                  <a:pt x="1405305" y="1563555"/>
                </a:lnTo>
                <a:cubicBezTo>
                  <a:pt x="1341357" y="1563555"/>
                  <a:pt x="1283463" y="1537635"/>
                  <a:pt x="1241556" y="1495728"/>
                </a:cubicBezTo>
                <a:lnTo>
                  <a:pt x="1196979" y="1429613"/>
                </a:lnTo>
                <a:lnTo>
                  <a:pt x="1109850" y="1491531"/>
                </a:lnTo>
                <a:cubicBezTo>
                  <a:pt x="1033336" y="1533096"/>
                  <a:pt x="945652" y="1556706"/>
                  <a:pt x="852454" y="1556706"/>
                </a:cubicBezTo>
                <a:cubicBezTo>
                  <a:pt x="777896" y="1556706"/>
                  <a:pt x="706866" y="1541596"/>
                  <a:pt x="642262" y="1514270"/>
                </a:cubicBezTo>
                <a:lnTo>
                  <a:pt x="579490" y="1480199"/>
                </a:lnTo>
                <a:lnTo>
                  <a:pt x="561280" y="1495224"/>
                </a:lnTo>
                <a:cubicBezTo>
                  <a:pt x="503823" y="1534041"/>
                  <a:pt x="434559" y="1556706"/>
                  <a:pt x="360000" y="1556706"/>
                </a:cubicBezTo>
                <a:cubicBezTo>
                  <a:pt x="161177" y="1556706"/>
                  <a:pt x="0" y="1395529"/>
                  <a:pt x="0" y="1196706"/>
                </a:cubicBezTo>
                <a:cubicBezTo>
                  <a:pt x="0" y="1022736"/>
                  <a:pt x="123401" y="877588"/>
                  <a:pt x="287447" y="844020"/>
                </a:cubicBezTo>
                <a:lnTo>
                  <a:pt x="303049" y="842447"/>
                </a:lnTo>
                <a:lnTo>
                  <a:pt x="282906" y="777611"/>
                </a:lnTo>
                <a:cubicBezTo>
                  <a:pt x="276637" y="747003"/>
                  <a:pt x="273345" y="715311"/>
                  <a:pt x="273345" y="682851"/>
                </a:cubicBezTo>
                <a:cubicBezTo>
                  <a:pt x="273345" y="423173"/>
                  <a:pt x="484029" y="212662"/>
                  <a:pt x="743921" y="212662"/>
                </a:cubicBezTo>
                <a:cubicBezTo>
                  <a:pt x="808894" y="212662"/>
                  <a:pt x="870792" y="225819"/>
                  <a:pt x="927090" y="249612"/>
                </a:cubicBezTo>
                <a:lnTo>
                  <a:pt x="995432" y="286676"/>
                </a:lnTo>
                <a:lnTo>
                  <a:pt x="1036285" y="229262"/>
                </a:lnTo>
                <a:cubicBezTo>
                  <a:pt x="1151931" y="89245"/>
                  <a:pt x="1326946" y="0"/>
                  <a:pt x="1522823" y="0"/>
                </a:cubicBezTo>
                <a:close/>
              </a:path>
            </a:pathLst>
          </a:custGeom>
          <a:gradFill>
            <a:gsLst>
              <a:gs pos="0">
                <a:srgbClr val="F2F2F2"/>
              </a:gs>
              <a:gs pos="22000">
                <a:srgbClr val="F2F2F2"/>
              </a:gs>
              <a:gs pos="88000">
                <a:srgbClr val="FFFFFF"/>
              </a:gs>
              <a:gs pos="100000">
                <a:srgbClr val="FFFFFF"/>
              </a:gs>
            </a:gsLst>
            <a:lin ang="18900044" scaled="0"/>
          </a:gradFill>
          <a:ln>
            <a:noFill/>
          </a:ln>
          <a:effectLst>
            <a:outerShdw blurRad="63500" sx="102000" sy="102000" algn="ctr" rotWithShape="0">
              <a:srgbClr val="7F7F7F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7;p2"/>
          <p:cNvSpPr/>
          <p:nvPr/>
        </p:nvSpPr>
        <p:spPr>
          <a:xfrm>
            <a:off x="5246138" y="1171780"/>
            <a:ext cx="1467826" cy="725601"/>
          </a:xfrm>
          <a:custGeom>
            <a:avLst/>
            <a:gdLst/>
            <a:ahLst/>
            <a:cxnLst/>
            <a:rect l="l" t="t" r="r" b="b"/>
            <a:pathLst>
              <a:path w="3042126" h="1594727" extrusionOk="0">
                <a:moveTo>
                  <a:pt x="1522823" y="0"/>
                </a:moveTo>
                <a:cubicBezTo>
                  <a:pt x="1827520" y="0"/>
                  <a:pt x="2081738" y="215953"/>
                  <a:pt x="2140531" y="503033"/>
                </a:cubicBezTo>
                <a:lnTo>
                  <a:pt x="2146707" y="564245"/>
                </a:lnTo>
                <a:lnTo>
                  <a:pt x="2198782" y="558996"/>
                </a:lnTo>
                <a:cubicBezTo>
                  <a:pt x="2442340" y="558996"/>
                  <a:pt x="2645546" y="731758"/>
                  <a:pt x="2692543" y="961422"/>
                </a:cubicBezTo>
                <a:lnTo>
                  <a:pt x="2700252" y="1037901"/>
                </a:lnTo>
                <a:lnTo>
                  <a:pt x="2717712" y="1032482"/>
                </a:lnTo>
                <a:cubicBezTo>
                  <a:pt x="2735288" y="1028885"/>
                  <a:pt x="2753486" y="1026996"/>
                  <a:pt x="2772126" y="1026996"/>
                </a:cubicBezTo>
                <a:cubicBezTo>
                  <a:pt x="2921243" y="1026996"/>
                  <a:pt x="3042126" y="1147879"/>
                  <a:pt x="3042126" y="1296996"/>
                </a:cubicBezTo>
                <a:cubicBezTo>
                  <a:pt x="3042126" y="1446113"/>
                  <a:pt x="2921243" y="1566996"/>
                  <a:pt x="2772126" y="1566996"/>
                </a:cubicBezTo>
                <a:cubicBezTo>
                  <a:pt x="2697567" y="1566996"/>
                  <a:pt x="2630067" y="1536776"/>
                  <a:pt x="2581207" y="1487915"/>
                </a:cubicBezTo>
                <a:lnTo>
                  <a:pt x="2542206" y="1430069"/>
                </a:lnTo>
                <a:lnTo>
                  <a:pt x="2480573" y="1480921"/>
                </a:lnTo>
                <a:cubicBezTo>
                  <a:pt x="2400135" y="1535264"/>
                  <a:pt x="2303164" y="1566996"/>
                  <a:pt x="2198782" y="1566996"/>
                </a:cubicBezTo>
                <a:cubicBezTo>
                  <a:pt x="2094400" y="1566996"/>
                  <a:pt x="1997429" y="1535265"/>
                  <a:pt x="1916991" y="1480921"/>
                </a:cubicBezTo>
                <a:lnTo>
                  <a:pt x="1888481" y="1458520"/>
                </a:lnTo>
                <a:lnTo>
                  <a:pt x="1867000" y="1484555"/>
                </a:lnTo>
                <a:cubicBezTo>
                  <a:pt x="1798930" y="1552625"/>
                  <a:pt x="1704892" y="1594727"/>
                  <a:pt x="1601021" y="1594727"/>
                </a:cubicBezTo>
                <a:cubicBezTo>
                  <a:pt x="1549086" y="1594727"/>
                  <a:pt x="1499608" y="1584202"/>
                  <a:pt x="1454606" y="1565167"/>
                </a:cubicBezTo>
                <a:lnTo>
                  <a:pt x="1444379" y="1559616"/>
                </a:lnTo>
                <a:lnTo>
                  <a:pt x="1405305" y="1563555"/>
                </a:lnTo>
                <a:cubicBezTo>
                  <a:pt x="1341357" y="1563555"/>
                  <a:pt x="1283463" y="1537635"/>
                  <a:pt x="1241556" y="1495728"/>
                </a:cubicBezTo>
                <a:lnTo>
                  <a:pt x="1196979" y="1429613"/>
                </a:lnTo>
                <a:lnTo>
                  <a:pt x="1109850" y="1491531"/>
                </a:lnTo>
                <a:cubicBezTo>
                  <a:pt x="1033336" y="1533096"/>
                  <a:pt x="945652" y="1556706"/>
                  <a:pt x="852454" y="1556706"/>
                </a:cubicBezTo>
                <a:cubicBezTo>
                  <a:pt x="777896" y="1556706"/>
                  <a:pt x="706866" y="1541596"/>
                  <a:pt x="642262" y="1514270"/>
                </a:cubicBezTo>
                <a:lnTo>
                  <a:pt x="579490" y="1480199"/>
                </a:lnTo>
                <a:lnTo>
                  <a:pt x="561280" y="1495224"/>
                </a:lnTo>
                <a:cubicBezTo>
                  <a:pt x="503823" y="1534041"/>
                  <a:pt x="434559" y="1556706"/>
                  <a:pt x="360000" y="1556706"/>
                </a:cubicBezTo>
                <a:cubicBezTo>
                  <a:pt x="161177" y="1556706"/>
                  <a:pt x="0" y="1395529"/>
                  <a:pt x="0" y="1196706"/>
                </a:cubicBezTo>
                <a:cubicBezTo>
                  <a:pt x="0" y="1022736"/>
                  <a:pt x="123401" y="877588"/>
                  <a:pt x="287447" y="844020"/>
                </a:cubicBezTo>
                <a:lnTo>
                  <a:pt x="303049" y="842447"/>
                </a:lnTo>
                <a:lnTo>
                  <a:pt x="282906" y="777611"/>
                </a:lnTo>
                <a:cubicBezTo>
                  <a:pt x="276637" y="747003"/>
                  <a:pt x="273345" y="715311"/>
                  <a:pt x="273345" y="682851"/>
                </a:cubicBezTo>
                <a:cubicBezTo>
                  <a:pt x="273345" y="423173"/>
                  <a:pt x="484029" y="212662"/>
                  <a:pt x="743921" y="212662"/>
                </a:cubicBezTo>
                <a:cubicBezTo>
                  <a:pt x="808894" y="212662"/>
                  <a:pt x="870792" y="225819"/>
                  <a:pt x="927090" y="249612"/>
                </a:cubicBezTo>
                <a:lnTo>
                  <a:pt x="995432" y="286676"/>
                </a:lnTo>
                <a:lnTo>
                  <a:pt x="1036285" y="229262"/>
                </a:lnTo>
                <a:cubicBezTo>
                  <a:pt x="1151931" y="89245"/>
                  <a:pt x="1326946" y="0"/>
                  <a:pt x="1522823" y="0"/>
                </a:cubicBezTo>
                <a:close/>
              </a:path>
            </a:pathLst>
          </a:custGeom>
          <a:gradFill>
            <a:gsLst>
              <a:gs pos="0">
                <a:srgbClr val="F2F2F2"/>
              </a:gs>
              <a:gs pos="22000">
                <a:srgbClr val="F2F2F2"/>
              </a:gs>
              <a:gs pos="88000">
                <a:srgbClr val="FFFFFF"/>
              </a:gs>
              <a:gs pos="100000">
                <a:srgbClr val="FFFFFF"/>
              </a:gs>
            </a:gsLst>
            <a:lin ang="18900044" scaled="0"/>
          </a:gradFill>
          <a:ln>
            <a:noFill/>
          </a:ln>
          <a:effectLst>
            <a:outerShdw blurRad="63500" sx="102000" sy="102000" algn="ctr" rotWithShape="0">
              <a:srgbClr val="7F7F7F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8;p2"/>
          <p:cNvSpPr/>
          <p:nvPr/>
        </p:nvSpPr>
        <p:spPr>
          <a:xfrm>
            <a:off x="8091529" y="3251458"/>
            <a:ext cx="109200" cy="109200"/>
          </a:xfrm>
          <a:prstGeom prst="ellipse">
            <a:avLst/>
          </a:prstGeom>
          <a:gradFill>
            <a:gsLst>
              <a:gs pos="0">
                <a:srgbClr val="00B0F0"/>
              </a:gs>
              <a:gs pos="22000">
                <a:srgbClr val="00B0F0"/>
              </a:gs>
              <a:gs pos="88000">
                <a:srgbClr val="66ECCA"/>
              </a:gs>
              <a:gs pos="100000">
                <a:srgbClr val="66ECCA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9;p2"/>
          <p:cNvSpPr/>
          <p:nvPr/>
        </p:nvSpPr>
        <p:spPr>
          <a:xfrm rot="7161275">
            <a:off x="6082464" y="2873438"/>
            <a:ext cx="294974" cy="294974"/>
          </a:xfrm>
          <a:prstGeom prst="ellipse">
            <a:avLst/>
          </a:prstGeom>
          <a:gradFill>
            <a:gsLst>
              <a:gs pos="0">
                <a:srgbClr val="2B2356"/>
              </a:gs>
              <a:gs pos="22000">
                <a:srgbClr val="2B2356"/>
              </a:gs>
              <a:gs pos="88000">
                <a:srgbClr val="7B7CE8"/>
              </a:gs>
              <a:gs pos="100000">
                <a:srgbClr val="7B7CE8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20;p2"/>
          <p:cNvSpPr/>
          <p:nvPr/>
        </p:nvSpPr>
        <p:spPr>
          <a:xfrm>
            <a:off x="6282034" y="2947436"/>
            <a:ext cx="54600" cy="54600"/>
          </a:xfrm>
          <a:prstGeom prst="ellipse">
            <a:avLst/>
          </a:prstGeom>
          <a:solidFill>
            <a:srgbClr val="3D3EA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21;p2"/>
          <p:cNvSpPr/>
          <p:nvPr/>
        </p:nvSpPr>
        <p:spPr>
          <a:xfrm>
            <a:off x="6282034" y="3011535"/>
            <a:ext cx="25800" cy="25800"/>
          </a:xfrm>
          <a:prstGeom prst="ellipse">
            <a:avLst/>
          </a:prstGeom>
          <a:solidFill>
            <a:srgbClr val="3D3EA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" name="Google Shape;22;p2" descr="Imagen que contiene objeto&#10;&#10;Descripción generada automáticament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917618" y="1284945"/>
            <a:ext cx="154859" cy="1619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23;p2" descr="Imagen que contiene objeto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54530" y="2737734"/>
            <a:ext cx="77400" cy="809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24;p2" descr="Imagen que contiene objeto&#10;&#10;Descripción generada automáticament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510286" y="3347210"/>
            <a:ext cx="154859" cy="1619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25;p2" descr="Imagen que contiene objeto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71567" y="921262"/>
            <a:ext cx="154859" cy="16191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" name="Google Shape;26;p2"/>
          <p:cNvGrpSpPr/>
          <p:nvPr/>
        </p:nvGrpSpPr>
        <p:grpSpPr>
          <a:xfrm rot="2765806">
            <a:off x="6723959" y="1831814"/>
            <a:ext cx="1540543" cy="1723964"/>
            <a:chOff x="6864211" y="870783"/>
            <a:chExt cx="3257938" cy="3645836"/>
          </a:xfrm>
        </p:grpSpPr>
        <p:sp>
          <p:nvSpPr>
            <p:cNvPr id="27" name="Google Shape;27;p2"/>
            <p:cNvSpPr/>
            <p:nvPr/>
          </p:nvSpPr>
          <p:spPr>
            <a:xfrm rot="10800000">
              <a:off x="7436790" y="1918500"/>
              <a:ext cx="1435500" cy="15105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C6CAD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28;p2"/>
            <p:cNvSpPr/>
            <p:nvPr/>
          </p:nvSpPr>
          <p:spPr>
            <a:xfrm rot="137657">
              <a:off x="7397058" y="1336667"/>
              <a:ext cx="187350" cy="342878"/>
            </a:xfrm>
            <a:prstGeom prst="ellipse">
              <a:avLst/>
            </a:prstGeom>
            <a:solidFill>
              <a:srgbClr val="FE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29;p2"/>
            <p:cNvSpPr/>
            <p:nvPr/>
          </p:nvSpPr>
          <p:spPr>
            <a:xfrm rot="137657">
              <a:off x="8665724" y="1421055"/>
              <a:ext cx="187350" cy="342878"/>
            </a:xfrm>
            <a:prstGeom prst="ellipse">
              <a:avLst/>
            </a:prstGeom>
            <a:solidFill>
              <a:srgbClr val="FE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30;p2"/>
            <p:cNvSpPr/>
            <p:nvPr/>
          </p:nvSpPr>
          <p:spPr>
            <a:xfrm rot="136896">
              <a:off x="7481871" y="896113"/>
              <a:ext cx="1296128" cy="1179940"/>
            </a:xfrm>
            <a:prstGeom prst="ellipse">
              <a:avLst/>
            </a:prstGeom>
            <a:solidFill>
              <a:srgbClr val="FE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31;p2"/>
            <p:cNvSpPr/>
            <p:nvPr/>
          </p:nvSpPr>
          <p:spPr>
            <a:xfrm rot="4478667" flipH="1">
              <a:off x="7219380" y="1594114"/>
              <a:ext cx="2547601" cy="2678948"/>
            </a:xfrm>
            <a:custGeom>
              <a:avLst/>
              <a:gdLst/>
              <a:ahLst/>
              <a:cxnLst/>
              <a:rect l="l" t="t" r="r" b="b"/>
              <a:pathLst>
                <a:path w="2545756" h="2677008" extrusionOk="0">
                  <a:moveTo>
                    <a:pt x="2532661" y="1907727"/>
                  </a:moveTo>
                  <a:cubicBezTo>
                    <a:pt x="2524895" y="1875422"/>
                    <a:pt x="2513646" y="1843981"/>
                    <a:pt x="2498840" y="1813840"/>
                  </a:cubicBezTo>
                  <a:lnTo>
                    <a:pt x="2463401" y="1758534"/>
                  </a:lnTo>
                  <a:lnTo>
                    <a:pt x="2226649" y="890387"/>
                  </a:lnTo>
                  <a:lnTo>
                    <a:pt x="2222502" y="854264"/>
                  </a:lnTo>
                  <a:cubicBezTo>
                    <a:pt x="2200433" y="755316"/>
                    <a:pt x="2143640" y="662183"/>
                    <a:pt x="2056574" y="586825"/>
                  </a:cubicBezTo>
                  <a:cubicBezTo>
                    <a:pt x="1974652" y="515921"/>
                    <a:pt x="1870760" y="464998"/>
                    <a:pt x="1756688" y="438750"/>
                  </a:cubicBezTo>
                  <a:lnTo>
                    <a:pt x="1725404" y="433978"/>
                  </a:lnTo>
                  <a:lnTo>
                    <a:pt x="1692481" y="421376"/>
                  </a:lnTo>
                  <a:cubicBezTo>
                    <a:pt x="1588994" y="366751"/>
                    <a:pt x="1519887" y="281929"/>
                    <a:pt x="1512891" y="192642"/>
                  </a:cubicBezTo>
                  <a:lnTo>
                    <a:pt x="1509322" y="192436"/>
                  </a:lnTo>
                  <a:lnTo>
                    <a:pt x="1510795" y="129857"/>
                  </a:lnTo>
                  <a:cubicBezTo>
                    <a:pt x="1512437" y="60058"/>
                    <a:pt x="1457184" y="2142"/>
                    <a:pt x="1387384" y="499"/>
                  </a:cubicBezTo>
                  <a:lnTo>
                    <a:pt x="1367650" y="35"/>
                  </a:lnTo>
                  <a:cubicBezTo>
                    <a:pt x="1297850" y="-1607"/>
                    <a:pt x="1239934" y="53646"/>
                    <a:pt x="1238292" y="123445"/>
                  </a:cubicBezTo>
                  <a:lnTo>
                    <a:pt x="1235319" y="249830"/>
                  </a:lnTo>
                  <a:lnTo>
                    <a:pt x="1258816" y="309353"/>
                  </a:lnTo>
                  <a:cubicBezTo>
                    <a:pt x="1298626" y="438395"/>
                    <a:pt x="1394260" y="554224"/>
                    <a:pt x="1525999" y="634697"/>
                  </a:cubicBezTo>
                  <a:lnTo>
                    <a:pt x="1609087" y="677750"/>
                  </a:lnTo>
                  <a:lnTo>
                    <a:pt x="1828213" y="758820"/>
                  </a:lnTo>
                  <a:cubicBezTo>
                    <a:pt x="1877004" y="788967"/>
                    <a:pt x="1912393" y="826747"/>
                    <a:pt x="1932368" y="868002"/>
                  </a:cubicBezTo>
                  <a:lnTo>
                    <a:pt x="1947132" y="920043"/>
                  </a:lnTo>
                  <a:lnTo>
                    <a:pt x="1641868" y="1003292"/>
                  </a:lnTo>
                  <a:lnTo>
                    <a:pt x="1641435" y="1001722"/>
                  </a:lnTo>
                  <a:lnTo>
                    <a:pt x="1018382" y="1173322"/>
                  </a:lnTo>
                  <a:lnTo>
                    <a:pt x="776057" y="1239407"/>
                  </a:lnTo>
                  <a:cubicBezTo>
                    <a:pt x="776112" y="1239611"/>
                    <a:pt x="776168" y="1239814"/>
                    <a:pt x="776223" y="1240018"/>
                  </a:cubicBezTo>
                  <a:lnTo>
                    <a:pt x="168384" y="1407428"/>
                  </a:lnTo>
                  <a:cubicBezTo>
                    <a:pt x="46354" y="1441038"/>
                    <a:pt x="-25325" y="1567208"/>
                    <a:pt x="8284" y="1689238"/>
                  </a:cubicBezTo>
                  <a:cubicBezTo>
                    <a:pt x="41894" y="1811269"/>
                    <a:pt x="168064" y="1882948"/>
                    <a:pt x="290094" y="1849338"/>
                  </a:cubicBezTo>
                  <a:lnTo>
                    <a:pt x="975883" y="1660459"/>
                  </a:lnTo>
                  <a:lnTo>
                    <a:pt x="1007167" y="1676435"/>
                  </a:lnTo>
                  <a:cubicBezTo>
                    <a:pt x="1032148" y="1694246"/>
                    <a:pt x="1050669" y="1718905"/>
                    <a:pt x="1058884" y="1748672"/>
                  </a:cubicBezTo>
                  <a:cubicBezTo>
                    <a:pt x="1071205" y="1793322"/>
                    <a:pt x="1057714" y="1839954"/>
                    <a:pt x="1026548" y="1876886"/>
                  </a:cubicBezTo>
                  <a:lnTo>
                    <a:pt x="1019694" y="1883089"/>
                  </a:lnTo>
                  <a:lnTo>
                    <a:pt x="350177" y="2067487"/>
                  </a:lnTo>
                  <a:cubicBezTo>
                    <a:pt x="228147" y="2101097"/>
                    <a:pt x="156468" y="2227267"/>
                    <a:pt x="190077" y="2349297"/>
                  </a:cubicBezTo>
                  <a:cubicBezTo>
                    <a:pt x="223687" y="2471328"/>
                    <a:pt x="349857" y="2543006"/>
                    <a:pt x="471887" y="2509397"/>
                  </a:cubicBezTo>
                  <a:lnTo>
                    <a:pt x="1944939" y="2103690"/>
                  </a:lnTo>
                  <a:lnTo>
                    <a:pt x="1944543" y="2102254"/>
                  </a:lnTo>
                  <a:lnTo>
                    <a:pt x="2263841" y="2015178"/>
                  </a:lnTo>
                  <a:lnTo>
                    <a:pt x="2265294" y="2033114"/>
                  </a:lnTo>
                  <a:cubicBezTo>
                    <a:pt x="2261731" y="2121023"/>
                    <a:pt x="2206238" y="2218292"/>
                    <a:pt x="2107270" y="2293070"/>
                  </a:cubicBezTo>
                  <a:cubicBezTo>
                    <a:pt x="2022441" y="2357166"/>
                    <a:pt x="1919091" y="2394031"/>
                    <a:pt x="1823517" y="2396993"/>
                  </a:cubicBezTo>
                  <a:lnTo>
                    <a:pt x="1748877" y="2390028"/>
                  </a:lnTo>
                  <a:lnTo>
                    <a:pt x="1713086" y="2365092"/>
                  </a:lnTo>
                  <a:cubicBezTo>
                    <a:pt x="1655799" y="2325181"/>
                    <a:pt x="1577004" y="2339267"/>
                    <a:pt x="1537093" y="2396554"/>
                  </a:cubicBezTo>
                  <a:lnTo>
                    <a:pt x="1525808" y="2412750"/>
                  </a:lnTo>
                  <a:cubicBezTo>
                    <a:pt x="1485897" y="2470038"/>
                    <a:pt x="1499983" y="2548833"/>
                    <a:pt x="1557270" y="2588744"/>
                  </a:cubicBezTo>
                  <a:lnTo>
                    <a:pt x="1588748" y="2610675"/>
                  </a:lnTo>
                  <a:lnTo>
                    <a:pt x="1653984" y="2656124"/>
                  </a:lnTo>
                  <a:lnTo>
                    <a:pt x="1660997" y="2661010"/>
                  </a:lnTo>
                  <a:lnTo>
                    <a:pt x="1662476" y="2658888"/>
                  </a:lnTo>
                  <a:lnTo>
                    <a:pt x="1664965" y="2659697"/>
                  </a:lnTo>
                  <a:cubicBezTo>
                    <a:pt x="1878675" y="2710826"/>
                    <a:pt x="2128503" y="2647214"/>
                    <a:pt x="2312559" y="2488525"/>
                  </a:cubicBezTo>
                  <a:cubicBezTo>
                    <a:pt x="2500489" y="2326497"/>
                    <a:pt x="2579258" y="2101556"/>
                    <a:pt x="2532661" y="1907727"/>
                  </a:cubicBezTo>
                  <a:close/>
                </a:path>
              </a:pathLst>
            </a:custGeom>
            <a:solidFill>
              <a:srgbClr val="FE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573415" y="3429000"/>
              <a:ext cx="468000" cy="85200"/>
            </a:xfrm>
            <a:prstGeom prst="rect">
              <a:avLst/>
            </a:prstGeom>
            <a:solidFill>
              <a:srgbClr val="6C38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8259705" y="3429000"/>
              <a:ext cx="468000" cy="85200"/>
            </a:xfrm>
            <a:prstGeom prst="rect">
              <a:avLst/>
            </a:prstGeom>
            <a:solidFill>
              <a:srgbClr val="6C38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34;p2"/>
            <p:cNvSpPr/>
            <p:nvPr/>
          </p:nvSpPr>
          <p:spPr>
            <a:xfrm rot="-5400000">
              <a:off x="8650458" y="2002706"/>
              <a:ext cx="288000" cy="72000"/>
            </a:xfrm>
            <a:prstGeom prst="rect">
              <a:avLst/>
            </a:prstGeom>
            <a:solidFill>
              <a:srgbClr val="6C38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35;p2"/>
            <p:cNvSpPr/>
            <p:nvPr/>
          </p:nvSpPr>
          <p:spPr>
            <a:xfrm rot="-5400000">
              <a:off x="7376083" y="1985049"/>
              <a:ext cx="288000" cy="72000"/>
            </a:xfrm>
            <a:prstGeom prst="rect">
              <a:avLst/>
            </a:prstGeom>
            <a:solidFill>
              <a:srgbClr val="6C38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36;p2"/>
            <p:cNvSpPr/>
            <p:nvPr/>
          </p:nvSpPr>
          <p:spPr>
            <a:xfrm rot="136594">
              <a:off x="7571734" y="1209715"/>
              <a:ext cx="1125288" cy="806739"/>
            </a:xfrm>
            <a:prstGeom prst="ellipse">
              <a:avLst/>
            </a:prstGeom>
            <a:solidFill>
              <a:srgbClr val="00000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37;p2"/>
            <p:cNvSpPr/>
            <p:nvPr/>
          </p:nvSpPr>
          <p:spPr>
            <a:xfrm rot="795546">
              <a:off x="8119949" y="1397054"/>
              <a:ext cx="423797" cy="282629"/>
            </a:xfrm>
            <a:prstGeom prst="ellipse">
              <a:avLst/>
            </a:prstGeom>
            <a:solidFill>
              <a:srgbClr val="3B4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38;p2"/>
            <p:cNvSpPr/>
            <p:nvPr/>
          </p:nvSpPr>
          <p:spPr>
            <a:xfrm rot="800451">
              <a:off x="8305953" y="1758627"/>
              <a:ext cx="107912" cy="72113"/>
            </a:xfrm>
            <a:prstGeom prst="ellipse">
              <a:avLst/>
            </a:prstGeom>
            <a:solidFill>
              <a:srgbClr val="3B4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8299131" y="2165049"/>
              <a:ext cx="271500" cy="172200"/>
            </a:xfrm>
            <a:prstGeom prst="roundRect">
              <a:avLst>
                <a:gd name="adj" fmla="val 16667"/>
              </a:avLst>
            </a:prstGeom>
            <a:solidFill>
              <a:srgbClr val="6C38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8331828" y="2400668"/>
              <a:ext cx="216000" cy="108000"/>
            </a:xfrm>
            <a:prstGeom prst="roundRect">
              <a:avLst>
                <a:gd name="adj" fmla="val 16667"/>
              </a:avLst>
            </a:prstGeom>
            <a:solidFill>
              <a:srgbClr val="66ECC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1" name="Google Shape;41;p2"/>
          <p:cNvSpPr/>
          <p:nvPr/>
        </p:nvSpPr>
        <p:spPr>
          <a:xfrm>
            <a:off x="632638" y="-129185"/>
            <a:ext cx="2935652" cy="1495057"/>
          </a:xfrm>
          <a:custGeom>
            <a:avLst/>
            <a:gdLst/>
            <a:ahLst/>
            <a:cxnLst/>
            <a:rect l="l" t="t" r="r" b="b"/>
            <a:pathLst>
              <a:path w="3042126" h="1594727" extrusionOk="0">
                <a:moveTo>
                  <a:pt x="1522823" y="0"/>
                </a:moveTo>
                <a:cubicBezTo>
                  <a:pt x="1827520" y="0"/>
                  <a:pt x="2081738" y="215953"/>
                  <a:pt x="2140531" y="503033"/>
                </a:cubicBezTo>
                <a:lnTo>
                  <a:pt x="2146707" y="564245"/>
                </a:lnTo>
                <a:lnTo>
                  <a:pt x="2198782" y="558996"/>
                </a:lnTo>
                <a:cubicBezTo>
                  <a:pt x="2442340" y="558996"/>
                  <a:pt x="2645546" y="731758"/>
                  <a:pt x="2692543" y="961422"/>
                </a:cubicBezTo>
                <a:lnTo>
                  <a:pt x="2700252" y="1037901"/>
                </a:lnTo>
                <a:lnTo>
                  <a:pt x="2717712" y="1032482"/>
                </a:lnTo>
                <a:cubicBezTo>
                  <a:pt x="2735288" y="1028885"/>
                  <a:pt x="2753486" y="1026996"/>
                  <a:pt x="2772126" y="1026996"/>
                </a:cubicBezTo>
                <a:cubicBezTo>
                  <a:pt x="2921243" y="1026996"/>
                  <a:pt x="3042126" y="1147879"/>
                  <a:pt x="3042126" y="1296996"/>
                </a:cubicBezTo>
                <a:cubicBezTo>
                  <a:pt x="3042126" y="1446113"/>
                  <a:pt x="2921243" y="1566996"/>
                  <a:pt x="2772126" y="1566996"/>
                </a:cubicBezTo>
                <a:cubicBezTo>
                  <a:pt x="2697567" y="1566996"/>
                  <a:pt x="2630067" y="1536776"/>
                  <a:pt x="2581207" y="1487915"/>
                </a:cubicBezTo>
                <a:lnTo>
                  <a:pt x="2542206" y="1430069"/>
                </a:lnTo>
                <a:lnTo>
                  <a:pt x="2480573" y="1480921"/>
                </a:lnTo>
                <a:cubicBezTo>
                  <a:pt x="2400135" y="1535264"/>
                  <a:pt x="2303164" y="1566996"/>
                  <a:pt x="2198782" y="1566996"/>
                </a:cubicBezTo>
                <a:cubicBezTo>
                  <a:pt x="2094400" y="1566996"/>
                  <a:pt x="1997429" y="1535265"/>
                  <a:pt x="1916991" y="1480921"/>
                </a:cubicBezTo>
                <a:lnTo>
                  <a:pt x="1888481" y="1458520"/>
                </a:lnTo>
                <a:lnTo>
                  <a:pt x="1867000" y="1484555"/>
                </a:lnTo>
                <a:cubicBezTo>
                  <a:pt x="1798930" y="1552625"/>
                  <a:pt x="1704892" y="1594727"/>
                  <a:pt x="1601021" y="1594727"/>
                </a:cubicBezTo>
                <a:cubicBezTo>
                  <a:pt x="1549086" y="1594727"/>
                  <a:pt x="1499608" y="1584202"/>
                  <a:pt x="1454606" y="1565167"/>
                </a:cubicBezTo>
                <a:lnTo>
                  <a:pt x="1444379" y="1559616"/>
                </a:lnTo>
                <a:lnTo>
                  <a:pt x="1405305" y="1563555"/>
                </a:lnTo>
                <a:cubicBezTo>
                  <a:pt x="1341357" y="1563555"/>
                  <a:pt x="1283463" y="1537635"/>
                  <a:pt x="1241556" y="1495728"/>
                </a:cubicBezTo>
                <a:lnTo>
                  <a:pt x="1196979" y="1429613"/>
                </a:lnTo>
                <a:lnTo>
                  <a:pt x="1109850" y="1491531"/>
                </a:lnTo>
                <a:cubicBezTo>
                  <a:pt x="1033336" y="1533096"/>
                  <a:pt x="945652" y="1556706"/>
                  <a:pt x="852454" y="1556706"/>
                </a:cubicBezTo>
                <a:cubicBezTo>
                  <a:pt x="777896" y="1556706"/>
                  <a:pt x="706866" y="1541596"/>
                  <a:pt x="642262" y="1514270"/>
                </a:cubicBezTo>
                <a:lnTo>
                  <a:pt x="579490" y="1480199"/>
                </a:lnTo>
                <a:lnTo>
                  <a:pt x="561280" y="1495224"/>
                </a:lnTo>
                <a:cubicBezTo>
                  <a:pt x="503823" y="1534041"/>
                  <a:pt x="434559" y="1556706"/>
                  <a:pt x="360000" y="1556706"/>
                </a:cubicBezTo>
                <a:cubicBezTo>
                  <a:pt x="161177" y="1556706"/>
                  <a:pt x="0" y="1395529"/>
                  <a:pt x="0" y="1196706"/>
                </a:cubicBezTo>
                <a:cubicBezTo>
                  <a:pt x="0" y="1022736"/>
                  <a:pt x="123401" y="877588"/>
                  <a:pt x="287447" y="844020"/>
                </a:cubicBezTo>
                <a:lnTo>
                  <a:pt x="303049" y="842447"/>
                </a:lnTo>
                <a:lnTo>
                  <a:pt x="282906" y="777611"/>
                </a:lnTo>
                <a:cubicBezTo>
                  <a:pt x="276637" y="747003"/>
                  <a:pt x="273345" y="715311"/>
                  <a:pt x="273345" y="682851"/>
                </a:cubicBezTo>
                <a:cubicBezTo>
                  <a:pt x="273345" y="423173"/>
                  <a:pt x="484029" y="212662"/>
                  <a:pt x="743921" y="212662"/>
                </a:cubicBezTo>
                <a:cubicBezTo>
                  <a:pt x="808894" y="212662"/>
                  <a:pt x="870792" y="225819"/>
                  <a:pt x="927090" y="249612"/>
                </a:cubicBezTo>
                <a:lnTo>
                  <a:pt x="995432" y="286676"/>
                </a:lnTo>
                <a:lnTo>
                  <a:pt x="1036285" y="229262"/>
                </a:lnTo>
                <a:cubicBezTo>
                  <a:pt x="1151931" y="89245"/>
                  <a:pt x="1326946" y="0"/>
                  <a:pt x="1522823" y="0"/>
                </a:cubicBezTo>
                <a:close/>
              </a:path>
            </a:pathLst>
          </a:custGeom>
          <a:gradFill>
            <a:gsLst>
              <a:gs pos="0">
                <a:srgbClr val="F2F2F2"/>
              </a:gs>
              <a:gs pos="22000">
                <a:srgbClr val="F2F2F2"/>
              </a:gs>
              <a:gs pos="88000">
                <a:srgbClr val="FFFFFF"/>
              </a:gs>
              <a:gs pos="100000">
                <a:srgbClr val="FFFFFF"/>
              </a:gs>
            </a:gsLst>
            <a:lin ang="18900044" scaled="0"/>
          </a:gradFill>
          <a:ln>
            <a:noFill/>
          </a:ln>
          <a:effectLst>
            <a:outerShdw blurRad="63500" sx="102000" sy="102000" algn="ctr" rotWithShape="0">
              <a:srgbClr val="7F7F7F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" name="Google Shape;42;p2"/>
          <p:cNvSpPr/>
          <p:nvPr/>
        </p:nvSpPr>
        <p:spPr>
          <a:xfrm>
            <a:off x="-194116" y="4331801"/>
            <a:ext cx="2038224" cy="940889"/>
          </a:xfrm>
          <a:custGeom>
            <a:avLst/>
            <a:gdLst/>
            <a:ahLst/>
            <a:cxnLst/>
            <a:rect l="l" t="t" r="r" b="b"/>
            <a:pathLst>
              <a:path w="3042126" h="1594727" extrusionOk="0">
                <a:moveTo>
                  <a:pt x="1522823" y="0"/>
                </a:moveTo>
                <a:cubicBezTo>
                  <a:pt x="1827520" y="0"/>
                  <a:pt x="2081738" y="215953"/>
                  <a:pt x="2140531" y="503033"/>
                </a:cubicBezTo>
                <a:lnTo>
                  <a:pt x="2146707" y="564245"/>
                </a:lnTo>
                <a:lnTo>
                  <a:pt x="2198782" y="558996"/>
                </a:lnTo>
                <a:cubicBezTo>
                  <a:pt x="2442340" y="558996"/>
                  <a:pt x="2645546" y="731758"/>
                  <a:pt x="2692543" y="961422"/>
                </a:cubicBezTo>
                <a:lnTo>
                  <a:pt x="2700252" y="1037901"/>
                </a:lnTo>
                <a:lnTo>
                  <a:pt x="2717712" y="1032482"/>
                </a:lnTo>
                <a:cubicBezTo>
                  <a:pt x="2735288" y="1028885"/>
                  <a:pt x="2753486" y="1026996"/>
                  <a:pt x="2772126" y="1026996"/>
                </a:cubicBezTo>
                <a:cubicBezTo>
                  <a:pt x="2921243" y="1026996"/>
                  <a:pt x="3042126" y="1147879"/>
                  <a:pt x="3042126" y="1296996"/>
                </a:cubicBezTo>
                <a:cubicBezTo>
                  <a:pt x="3042126" y="1446113"/>
                  <a:pt x="2921243" y="1566996"/>
                  <a:pt x="2772126" y="1566996"/>
                </a:cubicBezTo>
                <a:cubicBezTo>
                  <a:pt x="2697567" y="1566996"/>
                  <a:pt x="2630067" y="1536776"/>
                  <a:pt x="2581207" y="1487915"/>
                </a:cubicBezTo>
                <a:lnTo>
                  <a:pt x="2542206" y="1430069"/>
                </a:lnTo>
                <a:lnTo>
                  <a:pt x="2480573" y="1480921"/>
                </a:lnTo>
                <a:cubicBezTo>
                  <a:pt x="2400135" y="1535264"/>
                  <a:pt x="2303164" y="1566996"/>
                  <a:pt x="2198782" y="1566996"/>
                </a:cubicBezTo>
                <a:cubicBezTo>
                  <a:pt x="2094400" y="1566996"/>
                  <a:pt x="1997429" y="1535265"/>
                  <a:pt x="1916991" y="1480921"/>
                </a:cubicBezTo>
                <a:lnTo>
                  <a:pt x="1888481" y="1458520"/>
                </a:lnTo>
                <a:lnTo>
                  <a:pt x="1867000" y="1484555"/>
                </a:lnTo>
                <a:cubicBezTo>
                  <a:pt x="1798930" y="1552625"/>
                  <a:pt x="1704892" y="1594727"/>
                  <a:pt x="1601021" y="1594727"/>
                </a:cubicBezTo>
                <a:cubicBezTo>
                  <a:pt x="1549086" y="1594727"/>
                  <a:pt x="1499608" y="1584202"/>
                  <a:pt x="1454606" y="1565167"/>
                </a:cubicBezTo>
                <a:lnTo>
                  <a:pt x="1444379" y="1559616"/>
                </a:lnTo>
                <a:lnTo>
                  <a:pt x="1405305" y="1563555"/>
                </a:lnTo>
                <a:cubicBezTo>
                  <a:pt x="1341357" y="1563555"/>
                  <a:pt x="1283463" y="1537635"/>
                  <a:pt x="1241556" y="1495728"/>
                </a:cubicBezTo>
                <a:lnTo>
                  <a:pt x="1196979" y="1429613"/>
                </a:lnTo>
                <a:lnTo>
                  <a:pt x="1109850" y="1491531"/>
                </a:lnTo>
                <a:cubicBezTo>
                  <a:pt x="1033336" y="1533096"/>
                  <a:pt x="945652" y="1556706"/>
                  <a:pt x="852454" y="1556706"/>
                </a:cubicBezTo>
                <a:cubicBezTo>
                  <a:pt x="777896" y="1556706"/>
                  <a:pt x="706866" y="1541596"/>
                  <a:pt x="642262" y="1514270"/>
                </a:cubicBezTo>
                <a:lnTo>
                  <a:pt x="579490" y="1480199"/>
                </a:lnTo>
                <a:lnTo>
                  <a:pt x="561280" y="1495224"/>
                </a:lnTo>
                <a:cubicBezTo>
                  <a:pt x="503823" y="1534041"/>
                  <a:pt x="434559" y="1556706"/>
                  <a:pt x="360000" y="1556706"/>
                </a:cubicBezTo>
                <a:cubicBezTo>
                  <a:pt x="161177" y="1556706"/>
                  <a:pt x="0" y="1395529"/>
                  <a:pt x="0" y="1196706"/>
                </a:cubicBezTo>
                <a:cubicBezTo>
                  <a:pt x="0" y="1022736"/>
                  <a:pt x="123401" y="877588"/>
                  <a:pt x="287447" y="844020"/>
                </a:cubicBezTo>
                <a:lnTo>
                  <a:pt x="303049" y="842447"/>
                </a:lnTo>
                <a:lnTo>
                  <a:pt x="282906" y="777611"/>
                </a:lnTo>
                <a:cubicBezTo>
                  <a:pt x="276637" y="747003"/>
                  <a:pt x="273345" y="715311"/>
                  <a:pt x="273345" y="682851"/>
                </a:cubicBezTo>
                <a:cubicBezTo>
                  <a:pt x="273345" y="423173"/>
                  <a:pt x="484029" y="212662"/>
                  <a:pt x="743921" y="212662"/>
                </a:cubicBezTo>
                <a:cubicBezTo>
                  <a:pt x="808894" y="212662"/>
                  <a:pt x="870792" y="225819"/>
                  <a:pt x="927090" y="249612"/>
                </a:cubicBezTo>
                <a:lnTo>
                  <a:pt x="995432" y="286676"/>
                </a:lnTo>
                <a:lnTo>
                  <a:pt x="1036285" y="229262"/>
                </a:lnTo>
                <a:cubicBezTo>
                  <a:pt x="1151931" y="89245"/>
                  <a:pt x="1326946" y="0"/>
                  <a:pt x="1522823" y="0"/>
                </a:cubicBezTo>
                <a:close/>
              </a:path>
            </a:pathLst>
          </a:custGeom>
          <a:gradFill>
            <a:gsLst>
              <a:gs pos="0">
                <a:srgbClr val="F2F2F2"/>
              </a:gs>
              <a:gs pos="22000">
                <a:srgbClr val="F2F2F2"/>
              </a:gs>
              <a:gs pos="88000">
                <a:srgbClr val="FFFFFF"/>
              </a:gs>
              <a:gs pos="100000">
                <a:srgbClr val="FFFFFF"/>
              </a:gs>
            </a:gsLst>
            <a:lin ang="18900044" scaled="0"/>
          </a:gradFill>
          <a:ln>
            <a:noFill/>
          </a:ln>
          <a:effectLst>
            <a:outerShdw blurRad="63500" sx="102000" sy="102000" algn="ctr" rotWithShape="0">
              <a:srgbClr val="7F7F7F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Google Shape;43;p2"/>
          <p:cNvSpPr/>
          <p:nvPr/>
        </p:nvSpPr>
        <p:spPr>
          <a:xfrm>
            <a:off x="8210351" y="1449171"/>
            <a:ext cx="109200" cy="109200"/>
          </a:xfrm>
          <a:prstGeom prst="ellipse">
            <a:avLst/>
          </a:prstGeom>
          <a:gradFill>
            <a:gsLst>
              <a:gs pos="0">
                <a:srgbClr val="424096"/>
              </a:gs>
              <a:gs pos="22000">
                <a:srgbClr val="424096"/>
              </a:gs>
              <a:gs pos="88000">
                <a:srgbClr val="6C38E2"/>
              </a:gs>
              <a:gs pos="100000">
                <a:srgbClr val="6C38E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4" name="Google Shape;44;p2" descr="Imagen que contiene objeto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04294" y="2572071"/>
            <a:ext cx="77400" cy="80928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45;p2" descr="Imagen que contiene objeto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60067" y="3423767"/>
            <a:ext cx="77400" cy="80928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2" descr="Imagen que contiene objeto&#10;&#10;Descripción generada automáticament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740710" y="3227239"/>
            <a:ext cx="154859" cy="161916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p2" descr="Imagen que contiene objeto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72905" y="2096655"/>
            <a:ext cx="77400" cy="80928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Google Shape;48;p2" descr="Imagen que contiene objeto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98767" y="1578579"/>
            <a:ext cx="77400" cy="80928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2"/>
          <p:cNvSpPr txBox="1">
            <a:spLocks noGrp="1"/>
          </p:cNvSpPr>
          <p:nvPr>
            <p:ph type="ctrTitle"/>
          </p:nvPr>
        </p:nvSpPr>
        <p:spPr>
          <a:xfrm>
            <a:off x="331506" y="1331563"/>
            <a:ext cx="5697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2B2356"/>
              </a:buClr>
              <a:buSzPts val="4000"/>
              <a:buNone/>
              <a:defRPr sz="4000">
                <a:solidFill>
                  <a:srgbClr val="2B235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2B2356"/>
              </a:buClr>
              <a:buSzPts val="4800"/>
              <a:buNone/>
              <a:defRPr sz="4800">
                <a:solidFill>
                  <a:srgbClr val="2B2356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2B2356"/>
              </a:buClr>
              <a:buSzPts val="4800"/>
              <a:buNone/>
              <a:defRPr sz="4800">
                <a:solidFill>
                  <a:srgbClr val="2B2356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2B2356"/>
              </a:buClr>
              <a:buSzPts val="4800"/>
              <a:buNone/>
              <a:defRPr sz="4800">
                <a:solidFill>
                  <a:srgbClr val="2B2356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2B2356"/>
              </a:buClr>
              <a:buSzPts val="4800"/>
              <a:buNone/>
              <a:defRPr sz="4800">
                <a:solidFill>
                  <a:srgbClr val="2B2356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2B2356"/>
              </a:buClr>
              <a:buSzPts val="4800"/>
              <a:buNone/>
              <a:defRPr sz="4800">
                <a:solidFill>
                  <a:srgbClr val="2B2356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2B2356"/>
              </a:buClr>
              <a:buSzPts val="4800"/>
              <a:buNone/>
              <a:defRPr sz="4800">
                <a:solidFill>
                  <a:srgbClr val="2B2356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2B2356"/>
              </a:buClr>
              <a:buSzPts val="4800"/>
              <a:buNone/>
              <a:defRPr sz="4800">
                <a:solidFill>
                  <a:srgbClr val="2B2356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2B2356"/>
              </a:buClr>
              <a:buSzPts val="4800"/>
              <a:buNone/>
              <a:defRPr sz="4800">
                <a:solidFill>
                  <a:srgbClr val="2B2356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2"/>
          <p:cNvSpPr txBox="1">
            <a:spLocks noGrp="1"/>
          </p:cNvSpPr>
          <p:nvPr>
            <p:ph type="subTitle" idx="1"/>
          </p:nvPr>
        </p:nvSpPr>
        <p:spPr>
          <a:xfrm>
            <a:off x="331500" y="3421113"/>
            <a:ext cx="5697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B2356"/>
              </a:buClr>
              <a:buSzPts val="2400"/>
              <a:buFont typeface="IBM Plex Sans Light"/>
              <a:buNone/>
              <a:defRPr sz="2400">
                <a:solidFill>
                  <a:srgbClr val="2B2356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B2356"/>
              </a:buClr>
              <a:buSzPts val="2400"/>
              <a:buFont typeface="IBM Plex Sans Light"/>
              <a:buNone/>
              <a:defRPr sz="2400">
                <a:solidFill>
                  <a:srgbClr val="2B2356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B2356"/>
              </a:buClr>
              <a:buSzPts val="2400"/>
              <a:buFont typeface="IBM Plex Sans Light"/>
              <a:buNone/>
              <a:defRPr sz="2400">
                <a:solidFill>
                  <a:srgbClr val="2B2356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B2356"/>
              </a:buClr>
              <a:buSzPts val="2400"/>
              <a:buFont typeface="IBM Plex Sans Light"/>
              <a:buNone/>
              <a:defRPr sz="2400">
                <a:solidFill>
                  <a:srgbClr val="2B2356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B2356"/>
              </a:buClr>
              <a:buSzPts val="2400"/>
              <a:buFont typeface="IBM Plex Sans Light"/>
              <a:buNone/>
              <a:defRPr sz="2400">
                <a:solidFill>
                  <a:srgbClr val="2B2356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B2356"/>
              </a:buClr>
              <a:buSzPts val="2400"/>
              <a:buFont typeface="IBM Plex Sans Light"/>
              <a:buNone/>
              <a:defRPr sz="2400">
                <a:solidFill>
                  <a:srgbClr val="2B2356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B2356"/>
              </a:buClr>
              <a:buSzPts val="2400"/>
              <a:buFont typeface="IBM Plex Sans Light"/>
              <a:buNone/>
              <a:defRPr sz="2400">
                <a:solidFill>
                  <a:srgbClr val="2B2356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B2356"/>
              </a:buClr>
              <a:buSzPts val="2400"/>
              <a:buFont typeface="IBM Plex Sans Light"/>
              <a:buNone/>
              <a:defRPr sz="2400">
                <a:solidFill>
                  <a:srgbClr val="2B2356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B2356"/>
              </a:buClr>
              <a:buSzPts val="2400"/>
              <a:buFont typeface="IBM Plex Sans Light"/>
              <a:buNone/>
              <a:defRPr sz="2400">
                <a:solidFill>
                  <a:srgbClr val="2B2356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9pPr>
          </a:lstStyle>
          <a:p>
            <a:endParaRPr/>
          </a:p>
        </p:txBody>
      </p:sp>
      <p:grpSp>
        <p:nvGrpSpPr>
          <p:cNvPr id="51" name="Google Shape;51;p2"/>
          <p:cNvGrpSpPr/>
          <p:nvPr/>
        </p:nvGrpSpPr>
        <p:grpSpPr>
          <a:xfrm rot="-128958">
            <a:off x="8618092" y="1493167"/>
            <a:ext cx="329869" cy="192126"/>
            <a:chOff x="4728650" y="3665975"/>
            <a:chExt cx="302475" cy="159725"/>
          </a:xfrm>
        </p:grpSpPr>
        <p:sp>
          <p:nvSpPr>
            <p:cNvPr id="52" name="Google Shape;52;p2"/>
            <p:cNvSpPr/>
            <p:nvPr/>
          </p:nvSpPr>
          <p:spPr>
            <a:xfrm>
              <a:off x="4728650" y="3665975"/>
              <a:ext cx="302475" cy="147225"/>
            </a:xfrm>
            <a:custGeom>
              <a:avLst/>
              <a:gdLst/>
              <a:ahLst/>
              <a:cxnLst/>
              <a:rect l="l" t="t" r="r" b="b"/>
              <a:pathLst>
                <a:path w="12099" h="5889" extrusionOk="0">
                  <a:moveTo>
                    <a:pt x="10403" y="1482"/>
                  </a:moveTo>
                  <a:lnTo>
                    <a:pt x="10403" y="1482"/>
                  </a:lnTo>
                  <a:cubicBezTo>
                    <a:pt x="10082" y="1696"/>
                    <a:pt x="9529" y="1963"/>
                    <a:pt x="9047" y="2231"/>
                  </a:cubicBezTo>
                  <a:cubicBezTo>
                    <a:pt x="8994" y="2088"/>
                    <a:pt x="8958" y="1963"/>
                    <a:pt x="8887" y="1821"/>
                  </a:cubicBezTo>
                  <a:cubicBezTo>
                    <a:pt x="9404" y="1678"/>
                    <a:pt x="10011" y="1535"/>
                    <a:pt x="10403" y="1482"/>
                  </a:cubicBezTo>
                  <a:close/>
                  <a:moveTo>
                    <a:pt x="2981" y="4247"/>
                  </a:moveTo>
                  <a:cubicBezTo>
                    <a:pt x="3034" y="4390"/>
                    <a:pt x="3088" y="4533"/>
                    <a:pt x="3177" y="4658"/>
                  </a:cubicBezTo>
                  <a:cubicBezTo>
                    <a:pt x="2606" y="4836"/>
                    <a:pt x="2124" y="4925"/>
                    <a:pt x="1732" y="5015"/>
                  </a:cubicBezTo>
                  <a:cubicBezTo>
                    <a:pt x="2053" y="4783"/>
                    <a:pt x="2481" y="4533"/>
                    <a:pt x="2981" y="4247"/>
                  </a:cubicBezTo>
                  <a:close/>
                  <a:moveTo>
                    <a:pt x="5996" y="1"/>
                  </a:moveTo>
                  <a:cubicBezTo>
                    <a:pt x="4230" y="1"/>
                    <a:pt x="2820" y="1446"/>
                    <a:pt x="2820" y="3195"/>
                  </a:cubicBezTo>
                  <a:cubicBezTo>
                    <a:pt x="2820" y="3284"/>
                    <a:pt x="2820" y="3355"/>
                    <a:pt x="2820" y="3427"/>
                  </a:cubicBezTo>
                  <a:cubicBezTo>
                    <a:pt x="1089" y="4354"/>
                    <a:pt x="1" y="5229"/>
                    <a:pt x="179" y="5657"/>
                  </a:cubicBezTo>
                  <a:cubicBezTo>
                    <a:pt x="251" y="5817"/>
                    <a:pt x="501" y="5889"/>
                    <a:pt x="893" y="5889"/>
                  </a:cubicBezTo>
                  <a:cubicBezTo>
                    <a:pt x="1981" y="5889"/>
                    <a:pt x="4105" y="5318"/>
                    <a:pt x="6442" y="4372"/>
                  </a:cubicBezTo>
                  <a:cubicBezTo>
                    <a:pt x="9636" y="3052"/>
                    <a:pt x="12098" y="1428"/>
                    <a:pt x="11848" y="804"/>
                  </a:cubicBezTo>
                  <a:cubicBezTo>
                    <a:pt x="11777" y="643"/>
                    <a:pt x="11456" y="625"/>
                    <a:pt x="11063" y="625"/>
                  </a:cubicBezTo>
                  <a:cubicBezTo>
                    <a:pt x="10457" y="625"/>
                    <a:pt x="9529" y="804"/>
                    <a:pt x="8423" y="1125"/>
                  </a:cubicBezTo>
                  <a:cubicBezTo>
                    <a:pt x="7834" y="447"/>
                    <a:pt x="6977" y="1"/>
                    <a:pt x="5996" y="1"/>
                  </a:cubicBezTo>
                  <a:close/>
                </a:path>
              </a:pathLst>
            </a:custGeom>
            <a:gradFill>
              <a:gsLst>
                <a:gs pos="0">
                  <a:srgbClr val="424096"/>
                </a:gs>
                <a:gs pos="22000">
                  <a:srgbClr val="424096"/>
                </a:gs>
                <a:gs pos="88000">
                  <a:srgbClr val="6C38E2"/>
                </a:gs>
                <a:gs pos="100000">
                  <a:srgbClr val="6C38E2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4831700" y="3757875"/>
              <a:ext cx="125825" cy="67825"/>
            </a:xfrm>
            <a:custGeom>
              <a:avLst/>
              <a:gdLst/>
              <a:ahLst/>
              <a:cxnLst/>
              <a:rect l="l" t="t" r="r" b="b"/>
              <a:pathLst>
                <a:path w="5033" h="2713" extrusionOk="0">
                  <a:moveTo>
                    <a:pt x="5032" y="0"/>
                  </a:moveTo>
                  <a:cubicBezTo>
                    <a:pt x="4265" y="411"/>
                    <a:pt x="3426" y="803"/>
                    <a:pt x="2516" y="1178"/>
                  </a:cubicBezTo>
                  <a:cubicBezTo>
                    <a:pt x="1642" y="1535"/>
                    <a:pt x="786" y="1856"/>
                    <a:pt x="1" y="2088"/>
                  </a:cubicBezTo>
                  <a:cubicBezTo>
                    <a:pt x="536" y="2480"/>
                    <a:pt x="1178" y="2712"/>
                    <a:pt x="1874" y="2712"/>
                  </a:cubicBezTo>
                  <a:cubicBezTo>
                    <a:pt x="3480" y="2712"/>
                    <a:pt x="4800" y="1553"/>
                    <a:pt x="5032" y="0"/>
                  </a:cubicBezTo>
                  <a:close/>
                </a:path>
              </a:pathLst>
            </a:custGeom>
            <a:gradFill>
              <a:gsLst>
                <a:gs pos="0">
                  <a:srgbClr val="424096"/>
                </a:gs>
                <a:gs pos="22000">
                  <a:srgbClr val="424096"/>
                </a:gs>
                <a:gs pos="88000">
                  <a:srgbClr val="6C38E2"/>
                </a:gs>
                <a:gs pos="100000">
                  <a:srgbClr val="6C38E2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" name="Google Shape;54;p2"/>
          <p:cNvSpPr txBox="1"/>
          <p:nvPr/>
        </p:nvSpPr>
        <p:spPr>
          <a:xfrm rot="5400000">
            <a:off x="-664950" y="4697825"/>
            <a:ext cx="1579800" cy="3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424096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SLIDESMANIA.COM</a:t>
            </a:r>
            <a:endParaRPr sz="1100">
              <a:solidFill>
                <a:srgbClr val="424096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27" name="Google Shape;127;p6"/>
          <p:cNvSpPr/>
          <p:nvPr/>
        </p:nvSpPr>
        <p:spPr>
          <a:xfrm rot="10800000">
            <a:off x="0" y="-8888"/>
            <a:ext cx="4433045" cy="1560971"/>
          </a:xfrm>
          <a:custGeom>
            <a:avLst/>
            <a:gdLst/>
            <a:ahLst/>
            <a:cxnLst/>
            <a:rect l="l" t="t" r="r" b="b"/>
            <a:pathLst>
              <a:path w="5910727" h="2074380" extrusionOk="0">
                <a:moveTo>
                  <a:pt x="5898774" y="2049958"/>
                </a:moveTo>
                <a:cubicBezTo>
                  <a:pt x="4912657" y="2113208"/>
                  <a:pt x="1008032" y="2031032"/>
                  <a:pt x="0" y="2052946"/>
                </a:cubicBezTo>
                <a:cubicBezTo>
                  <a:pt x="181285" y="1674436"/>
                  <a:pt x="468154" y="1050393"/>
                  <a:pt x="675338" y="890523"/>
                </a:cubicBezTo>
                <a:cubicBezTo>
                  <a:pt x="882522" y="730653"/>
                  <a:pt x="1025957" y="1240147"/>
                  <a:pt x="1243102" y="1093724"/>
                </a:cubicBezTo>
                <a:cubicBezTo>
                  <a:pt x="1412435" y="727167"/>
                  <a:pt x="1638546" y="313793"/>
                  <a:pt x="1876609" y="286899"/>
                </a:cubicBezTo>
                <a:cubicBezTo>
                  <a:pt x="2114672" y="260005"/>
                  <a:pt x="2476249" y="922397"/>
                  <a:pt x="2671480" y="932358"/>
                </a:cubicBezTo>
                <a:cubicBezTo>
                  <a:pt x="2916516" y="808844"/>
                  <a:pt x="3025088" y="440295"/>
                  <a:pt x="3263151" y="472169"/>
                </a:cubicBezTo>
                <a:cubicBezTo>
                  <a:pt x="3501214" y="504043"/>
                  <a:pt x="3837888" y="1082766"/>
                  <a:pt x="4099856" y="1123605"/>
                </a:cubicBezTo>
                <a:cubicBezTo>
                  <a:pt x="4233330" y="962240"/>
                  <a:pt x="4345887" y="737126"/>
                  <a:pt x="4500279" y="639511"/>
                </a:cubicBezTo>
                <a:cubicBezTo>
                  <a:pt x="4654671" y="541896"/>
                  <a:pt x="4887753" y="652461"/>
                  <a:pt x="5026208" y="537912"/>
                </a:cubicBezTo>
                <a:cubicBezTo>
                  <a:pt x="5111871" y="239088"/>
                  <a:pt x="5273237" y="-2960"/>
                  <a:pt x="5420657" y="28"/>
                </a:cubicBezTo>
                <a:cubicBezTo>
                  <a:pt x="5568077" y="3016"/>
                  <a:pt x="5872876" y="214186"/>
                  <a:pt x="5910727" y="555841"/>
                </a:cubicBezTo>
                <a:cubicBezTo>
                  <a:pt x="5906743" y="1065833"/>
                  <a:pt x="5904749" y="1406990"/>
                  <a:pt x="5898774" y="2049958"/>
                </a:cubicBezTo>
                <a:close/>
              </a:path>
            </a:pathLst>
          </a:custGeom>
          <a:gradFill>
            <a:gsLst>
              <a:gs pos="0">
                <a:srgbClr val="2B2356"/>
              </a:gs>
              <a:gs pos="22000">
                <a:srgbClr val="2B2356"/>
              </a:gs>
              <a:gs pos="88000">
                <a:srgbClr val="181032"/>
              </a:gs>
              <a:gs pos="100000">
                <a:srgbClr val="181032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" name="Google Shape;128;p6"/>
          <p:cNvSpPr/>
          <p:nvPr/>
        </p:nvSpPr>
        <p:spPr>
          <a:xfrm>
            <a:off x="4710955" y="3598935"/>
            <a:ext cx="4433045" cy="1560971"/>
          </a:xfrm>
          <a:custGeom>
            <a:avLst/>
            <a:gdLst/>
            <a:ahLst/>
            <a:cxnLst/>
            <a:rect l="l" t="t" r="r" b="b"/>
            <a:pathLst>
              <a:path w="5910727" h="2074380" extrusionOk="0">
                <a:moveTo>
                  <a:pt x="5898774" y="2049958"/>
                </a:moveTo>
                <a:cubicBezTo>
                  <a:pt x="4912657" y="2113208"/>
                  <a:pt x="1008032" y="2031032"/>
                  <a:pt x="0" y="2052946"/>
                </a:cubicBezTo>
                <a:cubicBezTo>
                  <a:pt x="181285" y="1674436"/>
                  <a:pt x="468154" y="1050393"/>
                  <a:pt x="675338" y="890523"/>
                </a:cubicBezTo>
                <a:cubicBezTo>
                  <a:pt x="882522" y="730653"/>
                  <a:pt x="1025957" y="1240147"/>
                  <a:pt x="1243102" y="1093724"/>
                </a:cubicBezTo>
                <a:cubicBezTo>
                  <a:pt x="1412435" y="727167"/>
                  <a:pt x="1638546" y="313793"/>
                  <a:pt x="1876609" y="286899"/>
                </a:cubicBezTo>
                <a:cubicBezTo>
                  <a:pt x="2114672" y="260005"/>
                  <a:pt x="2476249" y="922397"/>
                  <a:pt x="2671480" y="932358"/>
                </a:cubicBezTo>
                <a:cubicBezTo>
                  <a:pt x="2916516" y="808844"/>
                  <a:pt x="3025088" y="440295"/>
                  <a:pt x="3263151" y="472169"/>
                </a:cubicBezTo>
                <a:cubicBezTo>
                  <a:pt x="3501214" y="504043"/>
                  <a:pt x="3837888" y="1082766"/>
                  <a:pt x="4099856" y="1123605"/>
                </a:cubicBezTo>
                <a:cubicBezTo>
                  <a:pt x="4233330" y="962240"/>
                  <a:pt x="4345887" y="737126"/>
                  <a:pt x="4500279" y="639511"/>
                </a:cubicBezTo>
                <a:cubicBezTo>
                  <a:pt x="4654671" y="541896"/>
                  <a:pt x="4887753" y="652461"/>
                  <a:pt x="5026208" y="537912"/>
                </a:cubicBezTo>
                <a:cubicBezTo>
                  <a:pt x="5111871" y="239088"/>
                  <a:pt x="5273237" y="-2960"/>
                  <a:pt x="5420657" y="28"/>
                </a:cubicBezTo>
                <a:cubicBezTo>
                  <a:pt x="5568077" y="3016"/>
                  <a:pt x="5872876" y="214186"/>
                  <a:pt x="5910727" y="555841"/>
                </a:cubicBezTo>
                <a:cubicBezTo>
                  <a:pt x="5906743" y="1065833"/>
                  <a:pt x="5904749" y="1406990"/>
                  <a:pt x="5898774" y="2049958"/>
                </a:cubicBezTo>
                <a:close/>
              </a:path>
            </a:pathLst>
          </a:custGeom>
          <a:gradFill>
            <a:gsLst>
              <a:gs pos="0">
                <a:srgbClr val="2B2356"/>
              </a:gs>
              <a:gs pos="22000">
                <a:srgbClr val="2B2356"/>
              </a:gs>
              <a:gs pos="88000">
                <a:srgbClr val="181032"/>
              </a:gs>
              <a:gs pos="100000">
                <a:srgbClr val="181032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6"/>
          <p:cNvSpPr/>
          <p:nvPr/>
        </p:nvSpPr>
        <p:spPr>
          <a:xfrm>
            <a:off x="8083939" y="3291301"/>
            <a:ext cx="109200" cy="109800"/>
          </a:xfrm>
          <a:prstGeom prst="ellipse">
            <a:avLst/>
          </a:prstGeom>
          <a:gradFill>
            <a:gsLst>
              <a:gs pos="0">
                <a:srgbClr val="00B0F0"/>
              </a:gs>
              <a:gs pos="22000">
                <a:srgbClr val="00B0F0"/>
              </a:gs>
              <a:gs pos="88000">
                <a:srgbClr val="66ECCA"/>
              </a:gs>
              <a:gs pos="100000">
                <a:srgbClr val="66ECCA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0" name="Google Shape;130;p6"/>
          <p:cNvGrpSpPr/>
          <p:nvPr/>
        </p:nvGrpSpPr>
        <p:grpSpPr>
          <a:xfrm>
            <a:off x="4657248" y="895902"/>
            <a:ext cx="404550" cy="406060"/>
            <a:chOff x="8024881" y="3797581"/>
            <a:chExt cx="539400" cy="539400"/>
          </a:xfrm>
        </p:grpSpPr>
        <p:sp>
          <p:nvSpPr>
            <p:cNvPr id="131" name="Google Shape;131;p6"/>
            <p:cNvSpPr/>
            <p:nvPr/>
          </p:nvSpPr>
          <p:spPr>
            <a:xfrm rot="7167567">
              <a:off x="8096638" y="3869338"/>
              <a:ext cx="395887" cy="395887"/>
            </a:xfrm>
            <a:prstGeom prst="ellipse">
              <a:avLst/>
            </a:prstGeom>
            <a:gradFill>
              <a:gsLst>
                <a:gs pos="0">
                  <a:srgbClr val="2B2356"/>
                </a:gs>
                <a:gs pos="22000">
                  <a:srgbClr val="2B2356"/>
                </a:gs>
                <a:gs pos="88000">
                  <a:srgbClr val="7B7CE8"/>
                </a:gs>
                <a:gs pos="100000">
                  <a:srgbClr val="7B7CE8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" name="Google Shape;132;p6"/>
            <p:cNvSpPr/>
            <p:nvPr/>
          </p:nvSpPr>
          <p:spPr>
            <a:xfrm>
              <a:off x="8365926" y="3969274"/>
              <a:ext cx="72000" cy="72000"/>
            </a:xfrm>
            <a:prstGeom prst="ellipse">
              <a:avLst/>
            </a:prstGeom>
            <a:solidFill>
              <a:srgbClr val="3D3EA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Google Shape;133;p6"/>
            <p:cNvSpPr/>
            <p:nvPr/>
          </p:nvSpPr>
          <p:spPr>
            <a:xfrm>
              <a:off x="8365926" y="4054817"/>
              <a:ext cx="36000" cy="36000"/>
            </a:xfrm>
            <a:prstGeom prst="ellipse">
              <a:avLst/>
            </a:prstGeom>
            <a:solidFill>
              <a:srgbClr val="3D3EA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34" name="Google Shape;134;p6" descr="Imagen que contiene objeto&#10;&#10;Descripción generada automáticament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910028" y="1315502"/>
            <a:ext cx="154859" cy="162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6" descr="Imagen que contiene objeto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46940" y="2775151"/>
            <a:ext cx="77400" cy="813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6" descr="Imagen que contiene objeto&#10;&#10;Descripción generada automáticament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480285" y="516847"/>
            <a:ext cx="154859" cy="162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6" descr="Imagen que contiene objeto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63977" y="950101"/>
            <a:ext cx="154859" cy="16268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6"/>
          <p:cNvSpPr/>
          <p:nvPr/>
        </p:nvSpPr>
        <p:spPr>
          <a:xfrm>
            <a:off x="8202762" y="1480503"/>
            <a:ext cx="109200" cy="109800"/>
          </a:xfrm>
          <a:prstGeom prst="ellipse">
            <a:avLst/>
          </a:prstGeom>
          <a:gradFill>
            <a:gsLst>
              <a:gs pos="0">
                <a:srgbClr val="424096"/>
              </a:gs>
              <a:gs pos="22000">
                <a:srgbClr val="424096"/>
              </a:gs>
              <a:gs pos="88000">
                <a:srgbClr val="6C38E2"/>
              </a:gs>
              <a:gs pos="100000">
                <a:srgbClr val="6C38E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9" name="Google Shape;139;p6" descr="Imagen que contiene objeto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96704" y="2608707"/>
            <a:ext cx="77400" cy="813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6" descr="Imagen que contiene objeto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52477" y="3464425"/>
            <a:ext cx="77400" cy="813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6" descr="Imagen que contiene objeto&#10;&#10;Descripción generada automáticament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733120" y="3266968"/>
            <a:ext cx="154859" cy="162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6" descr="Imagen que contiene objeto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65315" y="2131045"/>
            <a:ext cx="77400" cy="81309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45" name="Google Shape;145;p6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46" name="Google Shape;146;p6"/>
          <p:cNvSpPr txBox="1">
            <a:spLocks noGrp="1"/>
          </p:cNvSpPr>
          <p:nvPr>
            <p:ph type="sldNum" idx="3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_AND_TWO_COLUMNS_1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7"/>
          <p:cNvSpPr txBox="1">
            <a:spLocks noGrp="1"/>
          </p:cNvSpPr>
          <p:nvPr>
            <p:ph type="sldNum" idx="12"/>
          </p:nvPr>
        </p:nvSpPr>
        <p:spPr>
          <a:xfrm flipH="1">
            <a:off x="122842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49" name="Google Shape;149;p7"/>
          <p:cNvSpPr/>
          <p:nvPr/>
        </p:nvSpPr>
        <p:spPr>
          <a:xfrm rot="10800000" flipH="1">
            <a:off x="4710955" y="-8888"/>
            <a:ext cx="4433045" cy="1560971"/>
          </a:xfrm>
          <a:custGeom>
            <a:avLst/>
            <a:gdLst/>
            <a:ahLst/>
            <a:cxnLst/>
            <a:rect l="l" t="t" r="r" b="b"/>
            <a:pathLst>
              <a:path w="5910727" h="2074380" extrusionOk="0">
                <a:moveTo>
                  <a:pt x="5898774" y="2049958"/>
                </a:moveTo>
                <a:cubicBezTo>
                  <a:pt x="4912657" y="2113208"/>
                  <a:pt x="1008032" y="2031032"/>
                  <a:pt x="0" y="2052946"/>
                </a:cubicBezTo>
                <a:cubicBezTo>
                  <a:pt x="181285" y="1674436"/>
                  <a:pt x="468154" y="1050393"/>
                  <a:pt x="675338" y="890523"/>
                </a:cubicBezTo>
                <a:cubicBezTo>
                  <a:pt x="882522" y="730653"/>
                  <a:pt x="1025957" y="1240147"/>
                  <a:pt x="1243102" y="1093724"/>
                </a:cubicBezTo>
                <a:cubicBezTo>
                  <a:pt x="1412435" y="727167"/>
                  <a:pt x="1638546" y="313793"/>
                  <a:pt x="1876609" y="286899"/>
                </a:cubicBezTo>
                <a:cubicBezTo>
                  <a:pt x="2114672" y="260005"/>
                  <a:pt x="2476249" y="922397"/>
                  <a:pt x="2671480" y="932358"/>
                </a:cubicBezTo>
                <a:cubicBezTo>
                  <a:pt x="2916516" y="808844"/>
                  <a:pt x="3025088" y="440295"/>
                  <a:pt x="3263151" y="472169"/>
                </a:cubicBezTo>
                <a:cubicBezTo>
                  <a:pt x="3501214" y="504043"/>
                  <a:pt x="3837888" y="1082766"/>
                  <a:pt x="4099856" y="1123605"/>
                </a:cubicBezTo>
                <a:cubicBezTo>
                  <a:pt x="4233330" y="962240"/>
                  <a:pt x="4345887" y="737126"/>
                  <a:pt x="4500279" y="639511"/>
                </a:cubicBezTo>
                <a:cubicBezTo>
                  <a:pt x="4654671" y="541896"/>
                  <a:pt x="4887753" y="652461"/>
                  <a:pt x="5026208" y="537912"/>
                </a:cubicBezTo>
                <a:cubicBezTo>
                  <a:pt x="5111871" y="239088"/>
                  <a:pt x="5273237" y="-2960"/>
                  <a:pt x="5420657" y="28"/>
                </a:cubicBezTo>
                <a:cubicBezTo>
                  <a:pt x="5568077" y="3016"/>
                  <a:pt x="5872876" y="214186"/>
                  <a:pt x="5910727" y="555841"/>
                </a:cubicBezTo>
                <a:cubicBezTo>
                  <a:pt x="5906743" y="1065833"/>
                  <a:pt x="5904749" y="1406990"/>
                  <a:pt x="5898774" y="2049958"/>
                </a:cubicBezTo>
                <a:close/>
              </a:path>
            </a:pathLst>
          </a:custGeom>
          <a:gradFill>
            <a:gsLst>
              <a:gs pos="0">
                <a:srgbClr val="2B2356"/>
              </a:gs>
              <a:gs pos="22000">
                <a:srgbClr val="2B2356"/>
              </a:gs>
              <a:gs pos="88000">
                <a:srgbClr val="181032"/>
              </a:gs>
              <a:gs pos="100000">
                <a:srgbClr val="181032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7"/>
          <p:cNvSpPr/>
          <p:nvPr/>
        </p:nvSpPr>
        <p:spPr>
          <a:xfrm flipH="1">
            <a:off x="0" y="3598935"/>
            <a:ext cx="4433045" cy="1560971"/>
          </a:xfrm>
          <a:custGeom>
            <a:avLst/>
            <a:gdLst/>
            <a:ahLst/>
            <a:cxnLst/>
            <a:rect l="l" t="t" r="r" b="b"/>
            <a:pathLst>
              <a:path w="5910727" h="2074380" extrusionOk="0">
                <a:moveTo>
                  <a:pt x="5898774" y="2049958"/>
                </a:moveTo>
                <a:cubicBezTo>
                  <a:pt x="4912657" y="2113208"/>
                  <a:pt x="1008032" y="2031032"/>
                  <a:pt x="0" y="2052946"/>
                </a:cubicBezTo>
                <a:cubicBezTo>
                  <a:pt x="181285" y="1674436"/>
                  <a:pt x="468154" y="1050393"/>
                  <a:pt x="675338" y="890523"/>
                </a:cubicBezTo>
                <a:cubicBezTo>
                  <a:pt x="882522" y="730653"/>
                  <a:pt x="1025957" y="1240147"/>
                  <a:pt x="1243102" y="1093724"/>
                </a:cubicBezTo>
                <a:cubicBezTo>
                  <a:pt x="1412435" y="727167"/>
                  <a:pt x="1638546" y="313793"/>
                  <a:pt x="1876609" y="286899"/>
                </a:cubicBezTo>
                <a:cubicBezTo>
                  <a:pt x="2114672" y="260005"/>
                  <a:pt x="2476249" y="922397"/>
                  <a:pt x="2671480" y="932358"/>
                </a:cubicBezTo>
                <a:cubicBezTo>
                  <a:pt x="2916516" y="808844"/>
                  <a:pt x="3025088" y="440295"/>
                  <a:pt x="3263151" y="472169"/>
                </a:cubicBezTo>
                <a:cubicBezTo>
                  <a:pt x="3501214" y="504043"/>
                  <a:pt x="3837888" y="1082766"/>
                  <a:pt x="4099856" y="1123605"/>
                </a:cubicBezTo>
                <a:cubicBezTo>
                  <a:pt x="4233330" y="962240"/>
                  <a:pt x="4345887" y="737126"/>
                  <a:pt x="4500279" y="639511"/>
                </a:cubicBezTo>
                <a:cubicBezTo>
                  <a:pt x="4654671" y="541896"/>
                  <a:pt x="4887753" y="652461"/>
                  <a:pt x="5026208" y="537912"/>
                </a:cubicBezTo>
                <a:cubicBezTo>
                  <a:pt x="5111871" y="239088"/>
                  <a:pt x="5273237" y="-2960"/>
                  <a:pt x="5420657" y="28"/>
                </a:cubicBezTo>
                <a:cubicBezTo>
                  <a:pt x="5568077" y="3016"/>
                  <a:pt x="5872876" y="214186"/>
                  <a:pt x="5910727" y="555841"/>
                </a:cubicBezTo>
                <a:cubicBezTo>
                  <a:pt x="5906743" y="1065833"/>
                  <a:pt x="5904749" y="1406990"/>
                  <a:pt x="5898774" y="2049958"/>
                </a:cubicBezTo>
                <a:close/>
              </a:path>
            </a:pathLst>
          </a:custGeom>
          <a:gradFill>
            <a:gsLst>
              <a:gs pos="0">
                <a:srgbClr val="2B2356"/>
              </a:gs>
              <a:gs pos="22000">
                <a:srgbClr val="2B2356"/>
              </a:gs>
              <a:gs pos="88000">
                <a:srgbClr val="181032"/>
              </a:gs>
              <a:gs pos="100000">
                <a:srgbClr val="181032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7"/>
          <p:cNvSpPr/>
          <p:nvPr/>
        </p:nvSpPr>
        <p:spPr>
          <a:xfrm flipH="1">
            <a:off x="950861" y="3291301"/>
            <a:ext cx="109200" cy="109800"/>
          </a:xfrm>
          <a:prstGeom prst="ellipse">
            <a:avLst/>
          </a:prstGeom>
          <a:gradFill>
            <a:gsLst>
              <a:gs pos="0">
                <a:srgbClr val="00B0F0"/>
              </a:gs>
              <a:gs pos="22000">
                <a:srgbClr val="00B0F0"/>
              </a:gs>
              <a:gs pos="88000">
                <a:srgbClr val="66ECCA"/>
              </a:gs>
              <a:gs pos="100000">
                <a:srgbClr val="66ECCA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52" name="Google Shape;152;p7"/>
          <p:cNvGrpSpPr/>
          <p:nvPr/>
        </p:nvGrpSpPr>
        <p:grpSpPr>
          <a:xfrm flipH="1">
            <a:off x="4082202" y="895902"/>
            <a:ext cx="404550" cy="406060"/>
            <a:chOff x="8024881" y="3797581"/>
            <a:chExt cx="539400" cy="539400"/>
          </a:xfrm>
        </p:grpSpPr>
        <p:sp>
          <p:nvSpPr>
            <p:cNvPr id="153" name="Google Shape;153;p7"/>
            <p:cNvSpPr/>
            <p:nvPr/>
          </p:nvSpPr>
          <p:spPr>
            <a:xfrm rot="7167567">
              <a:off x="8096638" y="3869338"/>
              <a:ext cx="395887" cy="395887"/>
            </a:xfrm>
            <a:prstGeom prst="ellipse">
              <a:avLst/>
            </a:prstGeom>
            <a:gradFill>
              <a:gsLst>
                <a:gs pos="0">
                  <a:srgbClr val="2B2356"/>
                </a:gs>
                <a:gs pos="22000">
                  <a:srgbClr val="2B2356"/>
                </a:gs>
                <a:gs pos="88000">
                  <a:srgbClr val="7B7CE8"/>
                </a:gs>
                <a:gs pos="100000">
                  <a:srgbClr val="7B7CE8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" name="Google Shape;154;p7"/>
            <p:cNvSpPr/>
            <p:nvPr/>
          </p:nvSpPr>
          <p:spPr>
            <a:xfrm>
              <a:off x="8365926" y="3969274"/>
              <a:ext cx="72000" cy="72000"/>
            </a:xfrm>
            <a:prstGeom prst="ellipse">
              <a:avLst/>
            </a:prstGeom>
            <a:solidFill>
              <a:srgbClr val="3D3EA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" name="Google Shape;155;p7"/>
            <p:cNvSpPr/>
            <p:nvPr/>
          </p:nvSpPr>
          <p:spPr>
            <a:xfrm>
              <a:off x="8365926" y="4054817"/>
              <a:ext cx="36000" cy="36000"/>
            </a:xfrm>
            <a:prstGeom prst="ellipse">
              <a:avLst/>
            </a:prstGeom>
            <a:solidFill>
              <a:srgbClr val="3D3EA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56" name="Google Shape;156;p7" descr="Imagen que contiene objeto&#10;&#10;Descripción generada automáticament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2079113" y="1315502"/>
            <a:ext cx="154859" cy="162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7" descr="Imagen que contiene objeto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419660" y="2775151"/>
            <a:ext cx="77400" cy="813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7" descr="Imagen que contiene objeto&#10;&#10;Descripción generada automáticament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3508856" y="516847"/>
            <a:ext cx="154859" cy="162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7" descr="Imagen que contiene objeto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125164" y="950101"/>
            <a:ext cx="154859" cy="16268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7"/>
          <p:cNvSpPr/>
          <p:nvPr/>
        </p:nvSpPr>
        <p:spPr>
          <a:xfrm flipH="1">
            <a:off x="832038" y="1480503"/>
            <a:ext cx="109200" cy="109800"/>
          </a:xfrm>
          <a:prstGeom prst="ellipse">
            <a:avLst/>
          </a:prstGeom>
          <a:gradFill>
            <a:gsLst>
              <a:gs pos="0">
                <a:srgbClr val="424096"/>
              </a:gs>
              <a:gs pos="22000">
                <a:srgbClr val="424096"/>
              </a:gs>
              <a:gs pos="88000">
                <a:srgbClr val="6C38E2"/>
              </a:gs>
              <a:gs pos="100000">
                <a:srgbClr val="6C38E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1" name="Google Shape;161;p7" descr="Imagen que contiene objeto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769896" y="2608707"/>
            <a:ext cx="77400" cy="813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7" descr="Imagen que contiene objeto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1414123" y="3464425"/>
            <a:ext cx="77400" cy="813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7" descr="Imagen que contiene objeto&#10;&#10;Descripción generada automáticament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2256021" y="3266968"/>
            <a:ext cx="154859" cy="162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7" descr="Imagen que contiene objeto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2501285" y="2131045"/>
            <a:ext cx="77400" cy="81309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7"/>
          <p:cNvSpPr txBox="1">
            <a:spLocks noGrp="1"/>
          </p:cNvSpPr>
          <p:nvPr>
            <p:ph type="body" idx="1"/>
          </p:nvPr>
        </p:nvSpPr>
        <p:spPr>
          <a:xfrm>
            <a:off x="311700" y="1171750"/>
            <a:ext cx="25041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67" name="Google Shape;167;p7"/>
          <p:cNvSpPr txBox="1">
            <a:spLocks noGrp="1"/>
          </p:cNvSpPr>
          <p:nvPr>
            <p:ph type="sldNum" idx="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68" name="Google Shape;168;p7"/>
          <p:cNvSpPr txBox="1">
            <a:spLocks noGrp="1"/>
          </p:cNvSpPr>
          <p:nvPr>
            <p:ph type="body" idx="3"/>
          </p:nvPr>
        </p:nvSpPr>
        <p:spPr>
          <a:xfrm>
            <a:off x="3319950" y="1171750"/>
            <a:ext cx="25041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69" name="Google Shape;169;p7"/>
          <p:cNvSpPr txBox="1">
            <a:spLocks noGrp="1"/>
          </p:cNvSpPr>
          <p:nvPr>
            <p:ph type="body" idx="4"/>
          </p:nvPr>
        </p:nvSpPr>
        <p:spPr>
          <a:xfrm>
            <a:off x="6328200" y="1171750"/>
            <a:ext cx="25041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38" name="Google Shape;238;p10"/>
          <p:cNvSpPr/>
          <p:nvPr/>
        </p:nvSpPr>
        <p:spPr>
          <a:xfrm rot="10800000">
            <a:off x="0" y="-8888"/>
            <a:ext cx="4433045" cy="1560971"/>
          </a:xfrm>
          <a:custGeom>
            <a:avLst/>
            <a:gdLst/>
            <a:ahLst/>
            <a:cxnLst/>
            <a:rect l="l" t="t" r="r" b="b"/>
            <a:pathLst>
              <a:path w="5910727" h="2074380" extrusionOk="0">
                <a:moveTo>
                  <a:pt x="5898774" y="2049958"/>
                </a:moveTo>
                <a:cubicBezTo>
                  <a:pt x="4912657" y="2113208"/>
                  <a:pt x="1008032" y="2031032"/>
                  <a:pt x="0" y="2052946"/>
                </a:cubicBezTo>
                <a:cubicBezTo>
                  <a:pt x="181285" y="1674436"/>
                  <a:pt x="468154" y="1050393"/>
                  <a:pt x="675338" y="890523"/>
                </a:cubicBezTo>
                <a:cubicBezTo>
                  <a:pt x="882522" y="730653"/>
                  <a:pt x="1025957" y="1240147"/>
                  <a:pt x="1243102" y="1093724"/>
                </a:cubicBezTo>
                <a:cubicBezTo>
                  <a:pt x="1412435" y="727167"/>
                  <a:pt x="1638546" y="313793"/>
                  <a:pt x="1876609" y="286899"/>
                </a:cubicBezTo>
                <a:cubicBezTo>
                  <a:pt x="2114672" y="260005"/>
                  <a:pt x="2476249" y="922397"/>
                  <a:pt x="2671480" y="932358"/>
                </a:cubicBezTo>
                <a:cubicBezTo>
                  <a:pt x="2916516" y="808844"/>
                  <a:pt x="3025088" y="440295"/>
                  <a:pt x="3263151" y="472169"/>
                </a:cubicBezTo>
                <a:cubicBezTo>
                  <a:pt x="3501214" y="504043"/>
                  <a:pt x="3837888" y="1082766"/>
                  <a:pt x="4099856" y="1123605"/>
                </a:cubicBezTo>
                <a:cubicBezTo>
                  <a:pt x="4233330" y="962240"/>
                  <a:pt x="4345887" y="737126"/>
                  <a:pt x="4500279" y="639511"/>
                </a:cubicBezTo>
                <a:cubicBezTo>
                  <a:pt x="4654671" y="541896"/>
                  <a:pt x="4887753" y="652461"/>
                  <a:pt x="5026208" y="537912"/>
                </a:cubicBezTo>
                <a:cubicBezTo>
                  <a:pt x="5111871" y="239088"/>
                  <a:pt x="5273237" y="-2960"/>
                  <a:pt x="5420657" y="28"/>
                </a:cubicBezTo>
                <a:cubicBezTo>
                  <a:pt x="5568077" y="3016"/>
                  <a:pt x="5872876" y="214186"/>
                  <a:pt x="5910727" y="555841"/>
                </a:cubicBezTo>
                <a:cubicBezTo>
                  <a:pt x="5906743" y="1065833"/>
                  <a:pt x="5904749" y="1406990"/>
                  <a:pt x="5898774" y="2049958"/>
                </a:cubicBezTo>
                <a:close/>
              </a:path>
            </a:pathLst>
          </a:custGeom>
          <a:gradFill>
            <a:gsLst>
              <a:gs pos="0">
                <a:srgbClr val="2B2356"/>
              </a:gs>
              <a:gs pos="22000">
                <a:srgbClr val="2B2356"/>
              </a:gs>
              <a:gs pos="88000">
                <a:srgbClr val="181032"/>
              </a:gs>
              <a:gs pos="100000">
                <a:srgbClr val="181032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" name="Google Shape;239;p10"/>
          <p:cNvSpPr/>
          <p:nvPr/>
        </p:nvSpPr>
        <p:spPr>
          <a:xfrm>
            <a:off x="4710955" y="3598935"/>
            <a:ext cx="4433045" cy="1560971"/>
          </a:xfrm>
          <a:custGeom>
            <a:avLst/>
            <a:gdLst/>
            <a:ahLst/>
            <a:cxnLst/>
            <a:rect l="l" t="t" r="r" b="b"/>
            <a:pathLst>
              <a:path w="5910727" h="2074380" extrusionOk="0">
                <a:moveTo>
                  <a:pt x="5898774" y="2049958"/>
                </a:moveTo>
                <a:cubicBezTo>
                  <a:pt x="4912657" y="2113208"/>
                  <a:pt x="1008032" y="2031032"/>
                  <a:pt x="0" y="2052946"/>
                </a:cubicBezTo>
                <a:cubicBezTo>
                  <a:pt x="181285" y="1674436"/>
                  <a:pt x="468154" y="1050393"/>
                  <a:pt x="675338" y="890523"/>
                </a:cubicBezTo>
                <a:cubicBezTo>
                  <a:pt x="882522" y="730653"/>
                  <a:pt x="1025957" y="1240147"/>
                  <a:pt x="1243102" y="1093724"/>
                </a:cubicBezTo>
                <a:cubicBezTo>
                  <a:pt x="1412435" y="727167"/>
                  <a:pt x="1638546" y="313793"/>
                  <a:pt x="1876609" y="286899"/>
                </a:cubicBezTo>
                <a:cubicBezTo>
                  <a:pt x="2114672" y="260005"/>
                  <a:pt x="2476249" y="922397"/>
                  <a:pt x="2671480" y="932358"/>
                </a:cubicBezTo>
                <a:cubicBezTo>
                  <a:pt x="2916516" y="808844"/>
                  <a:pt x="3025088" y="440295"/>
                  <a:pt x="3263151" y="472169"/>
                </a:cubicBezTo>
                <a:cubicBezTo>
                  <a:pt x="3501214" y="504043"/>
                  <a:pt x="3837888" y="1082766"/>
                  <a:pt x="4099856" y="1123605"/>
                </a:cubicBezTo>
                <a:cubicBezTo>
                  <a:pt x="4233330" y="962240"/>
                  <a:pt x="4345887" y="737126"/>
                  <a:pt x="4500279" y="639511"/>
                </a:cubicBezTo>
                <a:cubicBezTo>
                  <a:pt x="4654671" y="541896"/>
                  <a:pt x="4887753" y="652461"/>
                  <a:pt x="5026208" y="537912"/>
                </a:cubicBezTo>
                <a:cubicBezTo>
                  <a:pt x="5111871" y="239088"/>
                  <a:pt x="5273237" y="-2960"/>
                  <a:pt x="5420657" y="28"/>
                </a:cubicBezTo>
                <a:cubicBezTo>
                  <a:pt x="5568077" y="3016"/>
                  <a:pt x="5872876" y="214186"/>
                  <a:pt x="5910727" y="555841"/>
                </a:cubicBezTo>
                <a:cubicBezTo>
                  <a:pt x="5906743" y="1065833"/>
                  <a:pt x="5904749" y="1406990"/>
                  <a:pt x="5898774" y="2049958"/>
                </a:cubicBezTo>
                <a:close/>
              </a:path>
            </a:pathLst>
          </a:custGeom>
          <a:gradFill>
            <a:gsLst>
              <a:gs pos="0">
                <a:srgbClr val="2B2356"/>
              </a:gs>
              <a:gs pos="22000">
                <a:srgbClr val="2B2356"/>
              </a:gs>
              <a:gs pos="88000">
                <a:srgbClr val="181032"/>
              </a:gs>
              <a:gs pos="100000">
                <a:srgbClr val="181032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10"/>
          <p:cNvSpPr/>
          <p:nvPr/>
        </p:nvSpPr>
        <p:spPr>
          <a:xfrm>
            <a:off x="8083939" y="3291301"/>
            <a:ext cx="109200" cy="109800"/>
          </a:xfrm>
          <a:prstGeom prst="ellipse">
            <a:avLst/>
          </a:prstGeom>
          <a:gradFill>
            <a:gsLst>
              <a:gs pos="0">
                <a:srgbClr val="00B0F0"/>
              </a:gs>
              <a:gs pos="22000">
                <a:srgbClr val="00B0F0"/>
              </a:gs>
              <a:gs pos="88000">
                <a:srgbClr val="66ECCA"/>
              </a:gs>
              <a:gs pos="100000">
                <a:srgbClr val="66ECCA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41" name="Google Shape;241;p10"/>
          <p:cNvGrpSpPr/>
          <p:nvPr/>
        </p:nvGrpSpPr>
        <p:grpSpPr>
          <a:xfrm>
            <a:off x="4657248" y="895902"/>
            <a:ext cx="404550" cy="406060"/>
            <a:chOff x="8024881" y="3797581"/>
            <a:chExt cx="539400" cy="539400"/>
          </a:xfrm>
        </p:grpSpPr>
        <p:sp>
          <p:nvSpPr>
            <p:cNvPr id="242" name="Google Shape;242;p10"/>
            <p:cNvSpPr/>
            <p:nvPr/>
          </p:nvSpPr>
          <p:spPr>
            <a:xfrm rot="7167567">
              <a:off x="8096638" y="3869338"/>
              <a:ext cx="395887" cy="395887"/>
            </a:xfrm>
            <a:prstGeom prst="ellipse">
              <a:avLst/>
            </a:prstGeom>
            <a:gradFill>
              <a:gsLst>
                <a:gs pos="0">
                  <a:srgbClr val="2B2356"/>
                </a:gs>
                <a:gs pos="22000">
                  <a:srgbClr val="2B2356"/>
                </a:gs>
                <a:gs pos="88000">
                  <a:srgbClr val="7B7CE8"/>
                </a:gs>
                <a:gs pos="100000">
                  <a:srgbClr val="7B7CE8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" name="Google Shape;243;p10"/>
            <p:cNvSpPr/>
            <p:nvPr/>
          </p:nvSpPr>
          <p:spPr>
            <a:xfrm>
              <a:off x="8365926" y="3969274"/>
              <a:ext cx="72000" cy="72000"/>
            </a:xfrm>
            <a:prstGeom prst="ellipse">
              <a:avLst/>
            </a:prstGeom>
            <a:solidFill>
              <a:srgbClr val="3D3EA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4" name="Google Shape;244;p10"/>
            <p:cNvSpPr/>
            <p:nvPr/>
          </p:nvSpPr>
          <p:spPr>
            <a:xfrm>
              <a:off x="8365926" y="4054817"/>
              <a:ext cx="36000" cy="36000"/>
            </a:xfrm>
            <a:prstGeom prst="ellipse">
              <a:avLst/>
            </a:prstGeom>
            <a:solidFill>
              <a:srgbClr val="3D3EA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45" name="Google Shape;245;p10" descr="Imagen que contiene objeto&#10;&#10;Descripción generada automáticament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910028" y="1315502"/>
            <a:ext cx="154859" cy="162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10" descr="Imagen que contiene objeto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46940" y="2775151"/>
            <a:ext cx="77400" cy="813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10" descr="Imagen que contiene objeto&#10;&#10;Descripción generada automáticament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480285" y="516847"/>
            <a:ext cx="154859" cy="162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10" descr="Imagen que contiene objeto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63977" y="950101"/>
            <a:ext cx="154859" cy="162680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10"/>
          <p:cNvSpPr/>
          <p:nvPr/>
        </p:nvSpPr>
        <p:spPr>
          <a:xfrm>
            <a:off x="8202762" y="1480503"/>
            <a:ext cx="109200" cy="109800"/>
          </a:xfrm>
          <a:prstGeom prst="ellipse">
            <a:avLst/>
          </a:prstGeom>
          <a:gradFill>
            <a:gsLst>
              <a:gs pos="0">
                <a:srgbClr val="424096"/>
              </a:gs>
              <a:gs pos="22000">
                <a:srgbClr val="424096"/>
              </a:gs>
              <a:gs pos="88000">
                <a:srgbClr val="6C38E2"/>
              </a:gs>
              <a:gs pos="100000">
                <a:srgbClr val="6C38E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0" name="Google Shape;250;p10" descr="Imagen que contiene objeto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96704" y="2608707"/>
            <a:ext cx="77400" cy="813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10" descr="Imagen que contiene objeto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52477" y="3464425"/>
            <a:ext cx="77400" cy="813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10" descr="Imagen que contiene objeto&#10;&#10;Descripción generada automáticament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733120" y="3266968"/>
            <a:ext cx="154859" cy="162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10" descr="Imagen que contiene objeto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65315" y="2131045"/>
            <a:ext cx="77400" cy="81309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10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55" name="Google Shape;255;p10"/>
          <p:cNvSpPr txBox="1">
            <a:spLocks noGrp="1"/>
          </p:cNvSpPr>
          <p:nvPr>
            <p:ph type="body" idx="1"/>
          </p:nvPr>
        </p:nvSpPr>
        <p:spPr>
          <a:xfrm>
            <a:off x="4665975" y="13113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with picture">
  <p:cSld name="SECTION_TITLE_AND_DESCRIPTION_1"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12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94" name="Google Shape;294;p12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95" name="Google Shape;295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296" name="Google Shape;296;p12" descr="Imagen que contiene objeto&#10;&#10;Descripción generada automáticament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533578" y="1148577"/>
            <a:ext cx="154859" cy="162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12" descr="Imagen que contiene objeto&#10;&#10;Descripción generada automáticament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103835" y="349922"/>
            <a:ext cx="92915" cy="929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12" descr="Imagen que contiene objeto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76027" y="3297500"/>
            <a:ext cx="77400" cy="813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12" descr="Imagen que contiene objeto&#10;&#10;Descripción generada automáticament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56670" y="3100043"/>
            <a:ext cx="154859" cy="162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12" descr="Imagen que contiene objeto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88865" y="1964120"/>
            <a:ext cx="77400" cy="813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12" descr="Imagen que contiene objeto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>
            <a:off x="2024062" y="1614191"/>
            <a:ext cx="77400" cy="813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12" descr="Imagen que contiene objeto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>
            <a:off x="1255198" y="2483198"/>
            <a:ext cx="77400" cy="81309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12"/>
          <p:cNvSpPr/>
          <p:nvPr/>
        </p:nvSpPr>
        <p:spPr>
          <a:xfrm>
            <a:off x="2613264" y="2776564"/>
            <a:ext cx="98400" cy="98400"/>
          </a:xfrm>
          <a:prstGeom prst="ellipse">
            <a:avLst/>
          </a:prstGeom>
          <a:gradFill>
            <a:gsLst>
              <a:gs pos="0">
                <a:srgbClr val="00B0F0"/>
              </a:gs>
              <a:gs pos="22000">
                <a:srgbClr val="00B0F0"/>
              </a:gs>
              <a:gs pos="88000">
                <a:srgbClr val="66ECCA"/>
              </a:gs>
              <a:gs pos="100000">
                <a:srgbClr val="66ECCA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4" name="Google Shape;304;p12" descr="Imagen que contiene objeto&#10;&#10;Descripción generada automáticament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429753" y="798652"/>
            <a:ext cx="154859" cy="162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12" descr="Imagen que contiene objeto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66665" y="2258301"/>
            <a:ext cx="77400" cy="813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12" descr="Imagen que contiene objeto&#10;&#10;Descripción generada automáticament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" y="-3"/>
            <a:ext cx="92915" cy="9291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12" descr="Imagen que contiene objeto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73089" y="241026"/>
            <a:ext cx="139373" cy="139373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12"/>
          <p:cNvSpPr/>
          <p:nvPr/>
        </p:nvSpPr>
        <p:spPr>
          <a:xfrm>
            <a:off x="2722487" y="963653"/>
            <a:ext cx="109200" cy="109800"/>
          </a:xfrm>
          <a:prstGeom prst="ellipse">
            <a:avLst/>
          </a:prstGeom>
          <a:gradFill>
            <a:gsLst>
              <a:gs pos="0">
                <a:srgbClr val="00B0F0"/>
              </a:gs>
              <a:gs pos="22000">
                <a:srgbClr val="00B0F0"/>
              </a:gs>
              <a:gs pos="88000">
                <a:srgbClr val="66ECCA"/>
              </a:gs>
              <a:gs pos="100000">
                <a:srgbClr val="66ECCA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9" name="Google Shape;309;p12" descr="Imagen que contiene objeto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56854" y="1614194"/>
            <a:ext cx="77400" cy="813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12" descr="Imagen que contiene objeto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72202" y="2947575"/>
            <a:ext cx="77400" cy="813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12" descr="Imagen que contiene objeto&#10;&#10;Descripción generada automáticament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584145" y="2301955"/>
            <a:ext cx="154859" cy="162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12" descr="Imagen que contiene objeto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5040" y="1614195"/>
            <a:ext cx="77400" cy="813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12" descr="Imagen que contiene objeto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 flipH="1">
            <a:off x="100377" y="2040853"/>
            <a:ext cx="77400" cy="813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12" descr="Imagen que contiene objeto&#10;&#10;Descripción generada automáticament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96560" y="3650397"/>
            <a:ext cx="92915" cy="9291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12" descr="Imagen que contiene objeto&#10;&#10;Descripción generada automáticament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722478" y="4099127"/>
            <a:ext cx="154859" cy="162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12" descr="Imagen que contiene objeto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65814" y="3541501"/>
            <a:ext cx="139373" cy="139373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12"/>
          <p:cNvSpPr/>
          <p:nvPr/>
        </p:nvSpPr>
        <p:spPr>
          <a:xfrm>
            <a:off x="4015212" y="4264128"/>
            <a:ext cx="109200" cy="109800"/>
          </a:xfrm>
          <a:prstGeom prst="ellipse">
            <a:avLst/>
          </a:prstGeom>
          <a:gradFill>
            <a:gsLst>
              <a:gs pos="0">
                <a:srgbClr val="00B0F0"/>
              </a:gs>
              <a:gs pos="22000">
                <a:srgbClr val="00B0F0"/>
              </a:gs>
              <a:gs pos="88000">
                <a:srgbClr val="66ECCA"/>
              </a:gs>
              <a:gs pos="100000">
                <a:srgbClr val="66ECCA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8" name="Google Shape;318;p12" descr="Imagen que contiene objeto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>
            <a:off x="3827912" y="2316753"/>
            <a:ext cx="77400" cy="813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12" descr="Imagen que contiene objeto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>
            <a:off x="4178148" y="2483198"/>
            <a:ext cx="77400" cy="813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12" descr="Imagen que contiene objeto&#10;&#10;Descripción generada automáticament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854645" y="2906880"/>
            <a:ext cx="154859" cy="1626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120927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IBM Plex Sans"/>
              <a:buNone/>
              <a:defRPr sz="2800" b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IBM Plex Sans"/>
              <a:buNone/>
              <a:defRPr sz="2800" b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IBM Plex Sans"/>
              <a:buNone/>
              <a:defRPr sz="2800" b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IBM Plex Sans"/>
              <a:buNone/>
              <a:defRPr sz="2800" b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IBM Plex Sans"/>
              <a:buNone/>
              <a:defRPr sz="2800" b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IBM Plex Sans"/>
              <a:buNone/>
              <a:defRPr sz="2800" b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IBM Plex Sans"/>
              <a:buNone/>
              <a:defRPr sz="2800" b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IBM Plex Sans"/>
              <a:buNone/>
              <a:defRPr sz="2800" b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IBM Plex Sans"/>
              <a:buNone/>
              <a:defRPr sz="2800" b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"/>
              <a:buChar char="●"/>
              <a:defRPr sz="18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Fira Sans"/>
              <a:buChar char="○"/>
              <a:defRPr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Fira Sans"/>
              <a:buChar char="■"/>
              <a:defRPr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Fira Sans"/>
              <a:buChar char="●"/>
              <a:defRPr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Fira Sans"/>
              <a:buChar char="○"/>
              <a:defRPr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Fira Sans"/>
              <a:buChar char="■"/>
              <a:defRPr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Fira Sans"/>
              <a:buChar char="●"/>
              <a:defRPr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Fira Sans"/>
              <a:buChar char="○"/>
              <a:defRPr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Fira Sans"/>
              <a:buChar char="■"/>
              <a:defRPr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" name="Google Shape;9;p1"/>
          <p:cNvSpPr txBox="1"/>
          <p:nvPr/>
        </p:nvSpPr>
        <p:spPr>
          <a:xfrm rot="5400000">
            <a:off x="-664950" y="4697825"/>
            <a:ext cx="1579800" cy="3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FFFFFF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SLIDESMANIA.COM</a:t>
            </a:r>
            <a:endParaRPr sz="1100">
              <a:solidFill>
                <a:srgbClr val="FFFFFF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3" r:id="rId3"/>
    <p:sldLayoutId id="2147483656" r:id="rId4"/>
    <p:sldLayoutId id="2147483658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17"/>
          <p:cNvSpPr txBox="1">
            <a:spLocks noGrp="1"/>
          </p:cNvSpPr>
          <p:nvPr>
            <p:ph type="ctrTitle"/>
          </p:nvPr>
        </p:nvSpPr>
        <p:spPr>
          <a:xfrm>
            <a:off x="0" y="1332275"/>
            <a:ext cx="6273520" cy="20526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400" dirty="0" smtClean="0"/>
              <a:t>Строение и эволюция Вселенной</a:t>
            </a:r>
            <a:endParaRPr sz="4400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-64800" y="4082400"/>
            <a:ext cx="2599200" cy="1152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1700" y="164225"/>
            <a:ext cx="8520600" cy="572700"/>
          </a:xfrm>
        </p:spPr>
        <p:txBody>
          <a:bodyPr/>
          <a:lstStyle/>
          <a:p>
            <a:pPr algn="ctr"/>
            <a:r>
              <a:rPr lang="ru-RU" sz="4000" dirty="0" smtClean="0"/>
              <a:t>Итоги</a:t>
            </a:r>
            <a:endParaRPr lang="ru-RU" sz="4000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31700" y="1134675"/>
            <a:ext cx="3691500" cy="2481475"/>
          </a:xfrm>
        </p:spPr>
        <p:txBody>
          <a:bodyPr/>
          <a:lstStyle/>
          <a:p>
            <a:r>
              <a:rPr lang="ru-RU" sz="1800" dirty="0" smtClean="0"/>
              <a:t>При большой плотности расширение Вселенной сменится сжатием, а геометрия будет похожа на геометрию в сфере</a:t>
            </a:r>
            <a:endParaRPr lang="ru-RU" sz="1800" dirty="0"/>
          </a:p>
        </p:txBody>
      </p:sp>
      <p:sp>
        <p:nvSpPr>
          <p:cNvPr id="4" name="Текст 3"/>
          <p:cNvSpPr>
            <a:spLocks noGrp="1"/>
          </p:cNvSpPr>
          <p:nvPr>
            <p:ph type="body" idx="3"/>
          </p:nvPr>
        </p:nvSpPr>
        <p:spPr>
          <a:xfrm>
            <a:off x="3636900" y="1727100"/>
            <a:ext cx="2504100" cy="3416400"/>
          </a:xfrm>
        </p:spPr>
        <p:txBody>
          <a:bodyPr/>
          <a:lstStyle/>
          <a:p>
            <a:r>
              <a:rPr lang="ru-RU" sz="1800" dirty="0" smtClean="0"/>
              <a:t>Вселенная была плотной и горячей, шли термоядерные реакции синтеза </a:t>
            </a:r>
            <a:r>
              <a:rPr lang="en-US" sz="1800" dirty="0" smtClean="0"/>
              <a:t>He </a:t>
            </a:r>
            <a:r>
              <a:rPr lang="ru-RU" sz="1800" dirty="0" smtClean="0"/>
              <a:t>и </a:t>
            </a:r>
            <a:r>
              <a:rPr lang="en-US" sz="1800" dirty="0" smtClean="0"/>
              <a:t>H</a:t>
            </a:r>
            <a:endParaRPr lang="ru-RU" sz="1800" dirty="0"/>
          </a:p>
        </p:txBody>
      </p:sp>
      <p:sp>
        <p:nvSpPr>
          <p:cNvPr id="5" name="Текст 4"/>
          <p:cNvSpPr>
            <a:spLocks noGrp="1"/>
          </p:cNvSpPr>
          <p:nvPr>
            <p:ph type="body" idx="4"/>
          </p:nvPr>
        </p:nvSpPr>
        <p:spPr>
          <a:xfrm>
            <a:off x="6198600" y="2446150"/>
            <a:ext cx="2815800" cy="3416400"/>
          </a:xfrm>
        </p:spPr>
        <p:txBody>
          <a:bodyPr/>
          <a:lstStyle/>
          <a:p>
            <a:r>
              <a:rPr lang="ru-RU" sz="1800" dirty="0" smtClean="0"/>
              <a:t>Реликтовое излучение осталось от горячего состояния вещества в начале расширения Вселенной</a:t>
            </a:r>
            <a:endParaRPr lang="ru-RU" sz="1800" dirty="0"/>
          </a:p>
        </p:txBody>
      </p:sp>
    </p:spTree>
    <p:extLst>
      <p:ext uri="{BB962C8B-B14F-4D97-AF65-F5344CB8AC3E}">
        <p14:creationId xmlns:p14="http://schemas.microsoft.com/office/powerpoint/2010/main" val="3234314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17"/>
          <p:cNvSpPr txBox="1">
            <a:spLocks noGrp="1"/>
          </p:cNvSpPr>
          <p:nvPr>
            <p:ph type="ctrTitle"/>
          </p:nvPr>
        </p:nvSpPr>
        <p:spPr>
          <a:xfrm>
            <a:off x="0" y="1332275"/>
            <a:ext cx="6273520" cy="20526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400" dirty="0" smtClean="0"/>
              <a:t>Строение и эволюция Вселенной</a:t>
            </a:r>
            <a:endParaRPr sz="4400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-64800" y="4082400"/>
            <a:ext cx="2599200" cy="1152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6856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18"/>
          <p:cNvSpPr txBox="1">
            <a:spLocks noGrp="1"/>
          </p:cNvSpPr>
          <p:nvPr>
            <p:ph type="title"/>
          </p:nvPr>
        </p:nvSpPr>
        <p:spPr>
          <a:xfrm>
            <a:off x="252000" y="475199"/>
            <a:ext cx="3278626" cy="242640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dirty="0" smtClean="0"/>
              <a:t>Что изучает астрономия?</a:t>
            </a:r>
            <a:endParaRPr sz="3600" dirty="0"/>
          </a:p>
        </p:txBody>
      </p:sp>
      <p:pic>
        <p:nvPicPr>
          <p:cNvPr id="1028" name="Picture 4" descr="https://i.pinimg.com/564x/2f/99/e5/2f99e5ca97e7750383856382650db16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902" y="890352"/>
            <a:ext cx="5432698" cy="3621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0" y="3880800"/>
            <a:ext cx="504000" cy="1262700"/>
          </a:xfrm>
          <a:prstGeom prst="rect">
            <a:avLst/>
          </a:prstGeom>
          <a:solidFill>
            <a:srgbClr val="120927"/>
          </a:solidFill>
          <a:ln>
            <a:solidFill>
              <a:srgbClr val="1209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19"/>
          <p:cNvSpPr txBox="1">
            <a:spLocks noGrp="1"/>
          </p:cNvSpPr>
          <p:nvPr>
            <p:ph type="title"/>
          </p:nvPr>
        </p:nvSpPr>
        <p:spPr>
          <a:xfrm>
            <a:off x="5267431" y="716777"/>
            <a:ext cx="3621599" cy="8494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400" dirty="0" smtClean="0"/>
              <a:t>Космология</a:t>
            </a:r>
            <a:endParaRPr sz="4400" dirty="0"/>
          </a:p>
        </p:txBody>
      </p:sp>
      <p:sp>
        <p:nvSpPr>
          <p:cNvPr id="448" name="Google Shape;448;p19"/>
          <p:cNvSpPr txBox="1">
            <a:spLocks noGrp="1"/>
          </p:cNvSpPr>
          <p:nvPr>
            <p:ph type="body" idx="1"/>
          </p:nvPr>
        </p:nvSpPr>
        <p:spPr>
          <a:xfrm>
            <a:off x="5408479" y="1744215"/>
            <a:ext cx="3735521" cy="80883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ru-RU" sz="1800" dirty="0" smtClean="0"/>
              <a:t>Строение и развитие Вселенной</a:t>
            </a:r>
            <a:endParaRPr sz="1800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0" y="3880800"/>
            <a:ext cx="504000" cy="1262700"/>
          </a:xfrm>
          <a:prstGeom prst="rect">
            <a:avLst/>
          </a:prstGeom>
          <a:solidFill>
            <a:srgbClr val="120927"/>
          </a:solidFill>
          <a:ln>
            <a:solidFill>
              <a:srgbClr val="1209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000" y="247551"/>
            <a:ext cx="2110656" cy="3697396"/>
          </a:xfrm>
          <a:prstGeom prst="rect">
            <a:avLst/>
          </a:prstGeom>
        </p:spPr>
      </p:pic>
      <p:pic>
        <p:nvPicPr>
          <p:cNvPr id="1026" name="Picture 2" descr="https://i.pinimg.com/564x/ca/3b/b4/ca3bb48ec545cbaed937d5c8770070cd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4897" y="1864840"/>
            <a:ext cx="2720293" cy="2503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https://gadalkindom.ru/wp-content/uploads/2021/11/10-2-scaled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7431" y="2909024"/>
            <a:ext cx="3194424" cy="1759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dirty="0" smtClean="0"/>
              <a:t>Фотометрический парадокс</a:t>
            </a:r>
            <a:endParaRPr sz="3600" dirty="0"/>
          </a:p>
        </p:txBody>
      </p:sp>
      <p:sp>
        <p:nvSpPr>
          <p:cNvPr id="476" name="Google Shape;476;p24"/>
          <p:cNvSpPr txBox="1">
            <a:spLocks noGrp="1"/>
          </p:cNvSpPr>
          <p:nvPr>
            <p:ph type="body" idx="1"/>
          </p:nvPr>
        </p:nvSpPr>
        <p:spPr>
          <a:xfrm>
            <a:off x="210900" y="1152475"/>
            <a:ext cx="3928476" cy="21064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Arial"/>
              <a:buNone/>
            </a:pPr>
            <a:r>
              <a:rPr lang="ru-RU" sz="1800" dirty="0" smtClean="0"/>
              <a:t>Небо должно быть всегда ярким, как Солнце</a:t>
            </a:r>
            <a:endParaRPr sz="1800" dirty="0"/>
          </a:p>
        </p:txBody>
      </p:sp>
      <p:sp>
        <p:nvSpPr>
          <p:cNvPr id="2" name="Текст 1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3074" name="Picture 2" descr="https://avatars.dzeninfra.ru/get-zen_doc/1918125/pub_5ea40d40e62e151463c42c27_5ea40dae91b3cc146bf3246f/scale_120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5488" y="1439030"/>
            <a:ext cx="4592124" cy="3122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Прямоугольник 7"/>
          <p:cNvSpPr/>
          <p:nvPr/>
        </p:nvSpPr>
        <p:spPr>
          <a:xfrm>
            <a:off x="0" y="3880800"/>
            <a:ext cx="504000" cy="1262700"/>
          </a:xfrm>
          <a:prstGeom prst="rect">
            <a:avLst/>
          </a:prstGeom>
          <a:solidFill>
            <a:srgbClr val="120927"/>
          </a:solidFill>
          <a:ln>
            <a:solidFill>
              <a:srgbClr val="1209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076" name="Picture 4" descr="https://avatars.mds.yandex.net/i?id=88ec7dd37e3ca256498a7ff67ccffdd533ce9c40-8754774-images-thumbs&amp;n=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450" y="2513943"/>
            <a:ext cx="3635376" cy="2507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dirty="0" smtClean="0"/>
              <a:t>Общая теория относительности</a:t>
            </a:r>
            <a:endParaRPr sz="3600" dirty="0"/>
          </a:p>
        </p:txBody>
      </p:sp>
      <p:sp>
        <p:nvSpPr>
          <p:cNvPr id="483" name="Google Shape;483;p25"/>
          <p:cNvSpPr txBox="1">
            <a:spLocks noGrp="1"/>
          </p:cNvSpPr>
          <p:nvPr>
            <p:ph type="body" idx="1"/>
          </p:nvPr>
        </p:nvSpPr>
        <p:spPr>
          <a:xfrm>
            <a:off x="86400" y="1778275"/>
            <a:ext cx="2268000" cy="18722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buNone/>
            </a:pPr>
            <a:r>
              <a:rPr lang="ru-RU" sz="1800" dirty="0"/>
              <a:t>О</a:t>
            </a:r>
            <a:r>
              <a:rPr lang="ru-RU" sz="1800" dirty="0" smtClean="0"/>
              <a:t>бобщает </a:t>
            </a:r>
            <a:r>
              <a:rPr lang="ru-RU" sz="1800" dirty="0"/>
              <a:t>теорию тяготения Ньютона для массивных тел и скоростей движения вещества, сравнима со скоростью </a:t>
            </a:r>
            <a:r>
              <a:rPr lang="ru-RU" sz="1800" dirty="0" smtClean="0"/>
              <a:t>света.</a:t>
            </a:r>
            <a:endParaRPr sz="1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Текст 2"/>
              <p:cNvSpPr>
                <a:spLocks noGrp="1"/>
              </p:cNvSpPr>
              <p:nvPr>
                <p:ph type="body" idx="4"/>
              </p:nvPr>
            </p:nvSpPr>
            <p:spPr>
              <a:xfrm>
                <a:off x="6292800" y="1177100"/>
                <a:ext cx="2656800" cy="3416400"/>
              </a:xfrm>
            </p:spPr>
            <p:txBody>
              <a:bodyPr/>
              <a:lstStyle/>
              <a:p>
                <a:r>
                  <a:rPr lang="ru-RU" sz="1800" dirty="0"/>
                  <a:t>Величины, характеризующие материю:</a:t>
                </a:r>
                <a:r>
                  <a:rPr lang="en-US" sz="1800" dirty="0"/>
                  <a:t> </a:t>
                </a:r>
                <a:r>
                  <a:rPr lang="ru-RU" sz="1800" dirty="0"/>
                  <a:t>масса, плотность, давление, скорость.</a:t>
                </a:r>
              </a:p>
              <a:p>
                <a:endParaRPr lang="ru-RU" dirty="0" smtClean="0"/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ru-RU" sz="3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sz="3200" i="1">
                            <a:latin typeface="Cambria Math" panose="02040503050406030204" pitchFamily="18" charset="0"/>
                          </a:rPr>
                          <m:t>8</m:t>
                        </m:r>
                        <m:r>
                          <a:rPr lang="ru-RU" sz="3200" i="1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ru-RU" sz="3200" i="1">
                            <a:latin typeface="Cambria Math" panose="02040503050406030204" pitchFamily="18" charset="0"/>
                          </a:rPr>
                          <m:t>𝐺</m:t>
                        </m:r>
                      </m:num>
                      <m:den>
                        <m:sSup>
                          <m:sSupPr>
                            <m:ctrlPr>
                              <a:rPr lang="ru-RU" sz="3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ru-RU" sz="32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ru-RU" sz="3200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den>
                    </m:f>
                  </m:oMath>
                </a14:m>
                <a:endParaRPr lang="ru-RU" dirty="0"/>
              </a:p>
            </p:txBody>
          </p:sp>
        </mc:Choice>
        <mc:Fallback xmlns="">
          <p:sp>
            <p:nvSpPr>
              <p:cNvPr id="3" name="Текс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"/>
              </p:nvPr>
            </p:nvSpPr>
            <p:spPr>
              <a:xfrm>
                <a:off x="6292800" y="1177100"/>
                <a:ext cx="2656800" cy="3416400"/>
              </a:xfrm>
              <a:blipFill>
                <a:blip r:embed="rId3"/>
                <a:stretch>
                  <a:fillRect r="-298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98" name="Picture 2" descr="https://artfund.ru/wp-content/uploads/2020/11/isaak-njuton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4045" y="1907999"/>
            <a:ext cx="1808939" cy="2176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s://flomaster.club/uploads/posts/2022-06/1655872048_3-flomaster-club-p-albert-einshtein-portret-krasivo-3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19" y="1855468"/>
            <a:ext cx="1684800" cy="2229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Загрузка стрелки иконка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030" y="2714400"/>
            <a:ext cx="771598" cy="771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26"/>
          <p:cNvSpPr txBox="1">
            <a:spLocks noGrp="1"/>
          </p:cNvSpPr>
          <p:nvPr>
            <p:ph type="title"/>
          </p:nvPr>
        </p:nvSpPr>
        <p:spPr>
          <a:xfrm>
            <a:off x="252000" y="480750"/>
            <a:ext cx="8026295" cy="63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Расширяющаяся Вселенная</a:t>
            </a:r>
            <a:endParaRPr dirty="0"/>
          </a:p>
        </p:txBody>
      </p:sp>
      <p:sp>
        <p:nvSpPr>
          <p:cNvPr id="491" name="Google Shape;491;p26"/>
          <p:cNvSpPr txBox="1">
            <a:spLocks noGrp="1"/>
          </p:cNvSpPr>
          <p:nvPr>
            <p:ph type="subTitle" idx="1"/>
          </p:nvPr>
        </p:nvSpPr>
        <p:spPr>
          <a:xfrm>
            <a:off x="0" y="1395450"/>
            <a:ext cx="3650400" cy="123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2400" dirty="0" smtClean="0"/>
              <a:t>Космологическая модель Вселенной.</a:t>
            </a:r>
            <a:endParaRPr sz="2400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0" y="3880800"/>
            <a:ext cx="504000" cy="1262700"/>
          </a:xfrm>
          <a:prstGeom prst="rect">
            <a:avLst/>
          </a:prstGeom>
          <a:solidFill>
            <a:srgbClr val="120927"/>
          </a:solidFill>
          <a:ln>
            <a:solidFill>
              <a:srgbClr val="1209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Прямоугольник 1"/>
              <p:cNvSpPr/>
              <p:nvPr/>
            </p:nvSpPr>
            <p:spPr>
              <a:xfrm>
                <a:off x="3600" y="2628000"/>
                <a:ext cx="3711600" cy="200824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>
                  <a:lnSpc>
                    <a:spcPct val="115000"/>
                  </a:lnSpc>
                </a:pPr>
                <a:r>
                  <a:rPr lang="ru-RU" sz="1800" dirty="0">
                    <a:solidFill>
                      <a:srgbClr val="FFFFFF"/>
                    </a:solidFill>
                    <a:latin typeface="Fira Sans"/>
                    <a:ea typeface="Fira Sans"/>
                    <a:cs typeface="Fira Sans"/>
                  </a:rPr>
                  <a:t>Критическое значение плотности </a:t>
                </a:r>
                <a:r>
                  <a:rPr lang="ru-RU" sz="1800" dirty="0" smtClean="0">
                    <a:solidFill>
                      <a:srgbClr val="FFFFFF"/>
                    </a:solidFill>
                    <a:latin typeface="Fira Sans"/>
                    <a:ea typeface="Fira Sans"/>
                    <a:cs typeface="Fira Sans"/>
                  </a:rPr>
                  <a:t>вещества:</a:t>
                </a:r>
                <a:endParaRPr lang="ru-RU" sz="1800" dirty="0">
                  <a:solidFill>
                    <a:srgbClr val="FFFFFF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  <a:p>
                <a:pPr lvl="0">
                  <a:lnSpc>
                    <a:spcPct val="115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sz="240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Fira Sans"/>
                            <a:cs typeface="Fira Sans"/>
                            <a:sym typeface="Fira Sans"/>
                          </a:rPr>
                        </m:ctrlPr>
                      </m:sSubPr>
                      <m:e>
                        <m:r>
                          <a:rPr lang="ru-RU" sz="2400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Fira Sans"/>
                            <a:cs typeface="Fira Sans"/>
                            <a:sym typeface="Fira Sans"/>
                          </a:rPr>
                          <m:t>    </m:t>
                        </m:r>
                        <m:r>
                          <a:rPr lang="ru-RU" sz="240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Fira Sans"/>
                            <a:cs typeface="Fira Sans"/>
                            <a:sym typeface="Fira Sans"/>
                          </a:rPr>
                          <m:t>𝜌</m:t>
                        </m:r>
                      </m:e>
                      <m:sub>
                        <m:r>
                          <a:rPr lang="ru-RU" sz="240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Fira Sans"/>
                            <a:cs typeface="Fira Sans"/>
                            <a:sym typeface="Fira Sans"/>
                          </a:rPr>
                          <m:t>кр</m:t>
                        </m:r>
                      </m:sub>
                    </m:sSub>
                    <m:r>
                      <a:rPr lang="ru-RU" sz="240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Fira Sans"/>
                        <a:cs typeface="Fira Sans"/>
                        <a:sym typeface="Fira Sans"/>
                      </a:rPr>
                      <m:t>=</m:t>
                    </m:r>
                    <m:f>
                      <m:fPr>
                        <m:ctrlPr>
                          <a:rPr lang="ru-RU" sz="24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Fira Sans"/>
                            <a:cs typeface="Fira Sans"/>
                            <a:sym typeface="Fira Sans"/>
                          </a:rPr>
                        </m:ctrlPr>
                      </m:fPr>
                      <m:num>
                        <m:r>
                          <a:rPr lang="ru-RU" sz="240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Fira Sans"/>
                            <a:cs typeface="Fira Sans"/>
                            <a:sym typeface="Fira Sans"/>
                          </a:rPr>
                          <m:t>3</m:t>
                        </m:r>
                        <m:sSup>
                          <m:sSupPr>
                            <m:ctrlPr>
                              <a:rPr lang="ru-RU" sz="24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ea typeface="Fira Sans"/>
                                <a:cs typeface="Fira Sans"/>
                                <a:sym typeface="Fira Sans"/>
                              </a:rPr>
                            </m:ctrlPr>
                          </m:sSupPr>
                          <m:e>
                            <m:r>
                              <a:rPr lang="ru-RU" sz="240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ea typeface="Fira Sans"/>
                                <a:cs typeface="Fira Sans"/>
                                <a:sym typeface="Fira Sans"/>
                              </a:rPr>
                              <m:t>Н</m:t>
                            </m:r>
                          </m:e>
                          <m:sup>
                            <m:r>
                              <a:rPr lang="ru-RU" sz="240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ea typeface="Fira Sans"/>
                                <a:cs typeface="Fira Sans"/>
                                <a:sym typeface="Fira Sans"/>
                              </a:rPr>
                              <m:t>3</m:t>
                            </m:r>
                          </m:sup>
                        </m:sSup>
                      </m:num>
                      <m:den>
                        <m:r>
                          <a:rPr lang="ru-RU" sz="240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Fira Sans"/>
                            <a:cs typeface="Fira Sans"/>
                            <a:sym typeface="Fira Sans"/>
                          </a:rPr>
                          <m:t>8</m:t>
                        </m:r>
                        <m:r>
                          <a:rPr lang="ru-RU" sz="240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Fira Sans"/>
                            <a:cs typeface="Fira Sans"/>
                            <a:sym typeface="Fira Sans"/>
                          </a:rPr>
                          <m:t>𝜋</m:t>
                        </m:r>
                        <m:r>
                          <a:rPr lang="ru-RU" sz="240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Fira Sans"/>
                            <a:cs typeface="Fira Sans"/>
                            <a:sym typeface="Fira Sans"/>
                          </a:rPr>
                          <m:t>𝐺</m:t>
                        </m:r>
                      </m:den>
                    </m:f>
                  </m:oMath>
                </a14:m>
                <a:r>
                  <a:rPr lang="ru-RU" sz="1800" dirty="0">
                    <a:solidFill>
                      <a:srgbClr val="FFFFFF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 , </a:t>
                </a:r>
                <a:r>
                  <a:rPr lang="ru-RU" sz="1800" dirty="0" smtClean="0">
                    <a:solidFill>
                      <a:srgbClr val="FFFFFF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/>
                </a:r>
                <a:br>
                  <a:rPr lang="ru-RU" sz="1800" dirty="0" smtClean="0">
                    <a:solidFill>
                      <a:srgbClr val="FFFFFF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</a:br>
                <a:r>
                  <a:rPr lang="ru-RU" sz="1800" dirty="0" smtClean="0">
                    <a:solidFill>
                      <a:srgbClr val="FFFFFF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/>
                </a:r>
                <a:br>
                  <a:rPr lang="ru-RU" sz="1800" dirty="0" smtClean="0">
                    <a:solidFill>
                      <a:srgbClr val="FFFFFF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</a:br>
                <a:r>
                  <a:rPr lang="ru-RU" sz="1600" dirty="0" smtClean="0">
                    <a:solidFill>
                      <a:srgbClr val="FFFFFF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где </a:t>
                </a:r>
                <a:r>
                  <a:rPr lang="ru-RU" sz="1600" dirty="0">
                    <a:solidFill>
                      <a:srgbClr val="FFFFFF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Н - 75 </a:t>
                </a:r>
                <a:r>
                  <a:rPr lang="ru-RU" sz="1600" dirty="0" smtClean="0">
                    <a:solidFill>
                      <a:srgbClr val="FFFFFF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км/с*</a:t>
                </a:r>
                <a:r>
                  <a:rPr lang="ru-RU" sz="1600" dirty="0" err="1" smtClean="0">
                    <a:solidFill>
                      <a:srgbClr val="FFFFFF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Мпк</a:t>
                </a:r>
                <a:endParaRPr lang="ru-RU" sz="1600" dirty="0">
                  <a:solidFill>
                    <a:srgbClr val="FFFFFF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</mc:Choice>
        <mc:Fallback xmlns="">
          <p:sp>
            <p:nvSpPr>
              <p:cNvPr id="2" name="Прямоугольник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0" y="2628000"/>
                <a:ext cx="3711600" cy="2008242"/>
              </a:xfrm>
              <a:prstGeom prst="rect">
                <a:avLst/>
              </a:prstGeom>
              <a:blipFill>
                <a:blip r:embed="rId3"/>
                <a:stretch>
                  <a:fillRect l="-1480" t="-303" b="-212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22" name="Picture 2" descr="https://upload.wikimedia.org/wikipedia/commons/4/4c/CMB_Timeline300_no_WMAP_ru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8615" y="1504800"/>
            <a:ext cx="5365385" cy="348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11700" y="555600"/>
            <a:ext cx="4634700" cy="755700"/>
          </a:xfrm>
        </p:spPr>
        <p:txBody>
          <a:bodyPr/>
          <a:lstStyle/>
          <a:p>
            <a:r>
              <a:rPr lang="ru-RU" sz="3600" dirty="0"/>
              <a:t>Радиус метагалактики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665974" y="1311300"/>
            <a:ext cx="3779625" cy="3179400"/>
          </a:xfrm>
        </p:spPr>
        <p:txBody>
          <a:bodyPr/>
          <a:lstStyle/>
          <a:p>
            <a:r>
              <a:rPr lang="ru-RU" dirty="0"/>
              <a:t>Д</a:t>
            </a:r>
            <a:r>
              <a:rPr lang="ru-RU" dirty="0" smtClean="0"/>
              <a:t>оступная наблюдениям Вселенная</a:t>
            </a:r>
          </a:p>
          <a:p>
            <a:r>
              <a:rPr lang="ru-RU" dirty="0" smtClean="0"/>
              <a:t>Максимальное расстояние до которого можно наблюдать небесные тела</a:t>
            </a:r>
            <a:br>
              <a:rPr lang="ru-RU" dirty="0" smtClean="0"/>
            </a:br>
            <a:r>
              <a:rPr lang="ru-RU" dirty="0" smtClean="0"/>
              <a:t/>
            </a:r>
            <a:br>
              <a:rPr lang="ru-RU" dirty="0" smtClean="0"/>
            </a:br>
            <a:r>
              <a:rPr lang="ru-RU" dirty="0" smtClean="0"/>
              <a:t/>
            </a:r>
            <a:br>
              <a:rPr lang="ru-RU" dirty="0" smtClean="0"/>
            </a:br>
            <a:r>
              <a:rPr lang="ru-RU" dirty="0" smtClean="0"/>
              <a:t/>
            </a:r>
            <a:br>
              <a:rPr lang="ru-RU" dirty="0" smtClean="0"/>
            </a:br>
            <a:endParaRPr lang="ru-RU" dirty="0" smtClean="0"/>
          </a:p>
          <a:p>
            <a:r>
              <a:rPr lang="ru-RU" dirty="0"/>
              <a:t>Плотность звезд:</a:t>
            </a:r>
          </a:p>
          <a:p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0" y="3880800"/>
            <a:ext cx="504000" cy="1262700"/>
          </a:xfrm>
          <a:prstGeom prst="rect">
            <a:avLst/>
          </a:prstGeom>
          <a:solidFill>
            <a:srgbClr val="120927"/>
          </a:solidFill>
          <a:ln>
            <a:solidFill>
              <a:srgbClr val="1209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Прямоугольник 4"/>
              <p:cNvSpPr/>
              <p:nvPr/>
            </p:nvSpPr>
            <p:spPr>
              <a:xfrm>
                <a:off x="4451710" y="2670108"/>
                <a:ext cx="3914690" cy="84805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18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  <a:ea typeface="Fira Sans"/>
                              <a:cs typeface="Fira Sans"/>
                              <a:sym typeface="Fira Sans"/>
                            </a:rPr>
                          </m:ctrlPr>
                        </m:sSubPr>
                        <m:e>
                          <m:r>
                            <a:rPr lang="ru-RU" sz="180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  <a:ea typeface="Fira Sans"/>
                              <a:cs typeface="Fira Sans"/>
                              <a:sym typeface="Fira Sans"/>
                            </a:rPr>
                            <m:t>𝑅</m:t>
                          </m:r>
                        </m:e>
                        <m:sub>
                          <m:r>
                            <a:rPr lang="ru-RU" sz="180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  <a:ea typeface="Fira Sans"/>
                              <a:cs typeface="Fira Sans"/>
                              <a:sym typeface="Fira Sans"/>
                            </a:rPr>
                            <m:t>𝑀</m:t>
                          </m:r>
                        </m:sub>
                      </m:sSub>
                      <m:r>
                        <a:rPr lang="ru-RU" sz="180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Fira Sans"/>
                          <a:cs typeface="Fira Sans"/>
                          <a:sym typeface="Fira Sans"/>
                        </a:rPr>
                        <m:t>= </m:t>
                      </m:r>
                      <m:f>
                        <m:fPr>
                          <m:ctrlPr>
                            <a:rPr lang="ru-RU" sz="18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  <a:ea typeface="Fira Sans"/>
                              <a:cs typeface="Fira Sans"/>
                              <a:sym typeface="Fira Sans"/>
                            </a:rPr>
                          </m:ctrlPr>
                        </m:fPr>
                        <m:num>
                          <m:r>
                            <a:rPr lang="ru-RU" sz="180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  <a:ea typeface="Fira Sans"/>
                              <a:cs typeface="Fira Sans"/>
                              <a:sym typeface="Fira Sans"/>
                            </a:rPr>
                            <m:t>𝑐</m:t>
                          </m:r>
                        </m:num>
                        <m:den>
                          <m:r>
                            <a:rPr lang="ru-RU" sz="180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  <a:ea typeface="Fira Sans"/>
                              <a:cs typeface="Fira Sans"/>
                              <a:sym typeface="Fira Sans"/>
                            </a:rPr>
                            <m:t>𝐻</m:t>
                          </m:r>
                        </m:den>
                      </m:f>
                      <m:r>
                        <a:rPr lang="ru-RU" sz="180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Fira Sans"/>
                          <a:cs typeface="Fira Sans"/>
                          <a:sym typeface="Fira Sans"/>
                        </a:rPr>
                        <m:t>= 1.24 ∗ 1</m:t>
                      </m:r>
                      <m:sSup>
                        <m:sSupPr>
                          <m:ctrlPr>
                            <a:rPr lang="ru-RU" sz="18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  <a:ea typeface="Fira Sans"/>
                              <a:cs typeface="Fira Sans"/>
                              <a:sym typeface="Fira Sans"/>
                            </a:rPr>
                          </m:ctrlPr>
                        </m:sSupPr>
                        <m:e>
                          <m:r>
                            <a:rPr lang="ru-RU" sz="180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  <a:ea typeface="Fira Sans"/>
                              <a:cs typeface="Fira Sans"/>
                              <a:sym typeface="Fira Sans"/>
                            </a:rPr>
                            <m:t>0</m:t>
                          </m:r>
                        </m:e>
                        <m:sup>
                          <m:r>
                            <a:rPr lang="ru-RU" sz="180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  <a:ea typeface="Fira Sans"/>
                              <a:cs typeface="Fira Sans"/>
                              <a:sym typeface="Fira Sans"/>
                            </a:rPr>
                            <m:t>26</m:t>
                          </m:r>
                        </m:sup>
                      </m:sSup>
                      <m:r>
                        <a:rPr lang="ru-RU" sz="180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Fira Sans"/>
                          <a:cs typeface="Fira Sans"/>
                          <a:sym typeface="Fira Sans"/>
                        </a:rPr>
                        <m:t>м=1.3∗1</m:t>
                      </m:r>
                      <m:sSup>
                        <m:sSupPr>
                          <m:ctrlPr>
                            <a:rPr lang="ru-RU" sz="18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  <a:ea typeface="Fira Sans"/>
                              <a:cs typeface="Fira Sans"/>
                              <a:sym typeface="Fira Sans"/>
                            </a:rPr>
                          </m:ctrlPr>
                        </m:sSupPr>
                        <m:e>
                          <m:r>
                            <a:rPr lang="ru-RU" sz="180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  <a:ea typeface="Fira Sans"/>
                              <a:cs typeface="Fira Sans"/>
                              <a:sym typeface="Fira Sans"/>
                            </a:rPr>
                            <m:t>0</m:t>
                          </m:r>
                        </m:e>
                        <m:sup>
                          <m:r>
                            <a:rPr lang="ru-RU" sz="180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  <a:ea typeface="Fira Sans"/>
                              <a:cs typeface="Fira Sans"/>
                              <a:sym typeface="Fira Sans"/>
                            </a:rPr>
                            <m:t>10</m:t>
                          </m:r>
                        </m:sup>
                      </m:sSup>
                      <m:r>
                        <a:rPr lang="ru-RU" sz="180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Fira Sans"/>
                          <a:cs typeface="Fira Sans"/>
                          <a:sym typeface="Fira Sans"/>
                        </a:rPr>
                        <m:t>св.лет</m:t>
                      </m:r>
                    </m:oMath>
                  </m:oMathPara>
                </a14:m>
                <a:endParaRPr lang="ru-RU" sz="1800" dirty="0">
                  <a:solidFill>
                    <a:srgbClr val="FFFFFF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</mc:Choice>
        <mc:Fallback xmlns="">
          <p:sp>
            <p:nvSpPr>
              <p:cNvPr id="5" name="Прямоугольник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1710" y="2670108"/>
                <a:ext cx="3914690" cy="84805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/>
              <p:cNvSpPr/>
              <p:nvPr/>
            </p:nvSpPr>
            <p:spPr>
              <a:xfrm>
                <a:off x="4946400" y="3875386"/>
                <a:ext cx="4543200" cy="110158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127000">
                  <a:buClr>
                    <a:srgbClr val="FFFFFF"/>
                  </a:buClr>
                  <a:buSzPts val="16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180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Fira Sans"/>
                          <a:cs typeface="Fira Sans"/>
                          <a:sym typeface="Fira Sans"/>
                        </a:rPr>
                        <m:t>𝜌</m:t>
                      </m:r>
                      <m:r>
                        <a:rPr lang="ru-RU" sz="180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Fira Sans"/>
                          <a:cs typeface="Fira Sans"/>
                          <a:sym typeface="Fira Sans"/>
                        </a:rPr>
                        <m:t>=</m:t>
                      </m:r>
                      <m:f>
                        <m:fPr>
                          <m:ctrlPr>
                            <a:rPr lang="ru-RU" sz="18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  <a:ea typeface="Fira Sans"/>
                              <a:cs typeface="Fira Sans"/>
                              <a:sym typeface="Fira Sans"/>
                            </a:rPr>
                          </m:ctrlPr>
                        </m:fPr>
                        <m:num>
                          <m:r>
                            <a:rPr lang="ru-RU" sz="180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  <a:ea typeface="Fira Sans"/>
                              <a:cs typeface="Fira Sans"/>
                              <a:sym typeface="Fira Sans"/>
                            </a:rPr>
                            <m:t>𝑀</m:t>
                          </m:r>
                        </m:num>
                        <m:den>
                          <m:r>
                            <a:rPr lang="ru-RU" sz="180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  <a:ea typeface="Fira Sans"/>
                              <a:cs typeface="Fira Sans"/>
                              <a:sym typeface="Fira Sans"/>
                            </a:rPr>
                            <m:t>𝑉</m:t>
                          </m:r>
                        </m:den>
                      </m:f>
                      <m:r>
                        <a:rPr lang="ru-RU" sz="180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Fira Sans"/>
                          <a:cs typeface="Fira Sans"/>
                          <a:sym typeface="Fira Sans"/>
                        </a:rPr>
                        <m:t>=</m:t>
                      </m:r>
                      <m:f>
                        <m:fPr>
                          <m:ctrlPr>
                            <a:rPr lang="ru-RU" sz="18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  <a:ea typeface="Fira Sans"/>
                              <a:cs typeface="Fira Sans"/>
                              <a:sym typeface="Fira Sans"/>
                            </a:rPr>
                          </m:ctrlPr>
                        </m:fPr>
                        <m:num>
                          <m:r>
                            <a:rPr lang="ru-RU" sz="180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  <a:ea typeface="Fira Sans"/>
                              <a:cs typeface="Fira Sans"/>
                              <a:sym typeface="Fira Sans"/>
                            </a:rPr>
                            <m:t>𝑁𝑛</m:t>
                          </m:r>
                          <m:sSub>
                            <m:sSubPr>
                              <m:ctrlPr>
                                <a:rPr lang="ru-RU" sz="1800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  <a:ea typeface="Fira Sans"/>
                                  <a:cs typeface="Fira Sans"/>
                                  <a:sym typeface="Fira Sans"/>
                                </a:rPr>
                              </m:ctrlPr>
                            </m:sSubPr>
                            <m:e>
                              <m:r>
                                <a:rPr lang="ru-RU" sz="1800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  <a:ea typeface="Fira Sans"/>
                                  <a:cs typeface="Fira Sans"/>
                                  <a:sym typeface="Fira Sans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ru-RU" sz="1800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  <a:ea typeface="Fira Sans"/>
                                  <a:cs typeface="Fira Sans"/>
                                  <a:sym typeface="Fira Sans"/>
                                </a:rPr>
                                <m:t>⊙</m:t>
                              </m:r>
                            </m:sub>
                          </m:sSub>
                        </m:num>
                        <m:den>
                          <m:f>
                            <m:fPr>
                              <m:ctrlPr>
                                <a:rPr lang="ru-RU" sz="1800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  <a:ea typeface="Fira Sans"/>
                                  <a:cs typeface="Fira Sans"/>
                                  <a:sym typeface="Fira Sans"/>
                                </a:rPr>
                              </m:ctrlPr>
                            </m:fPr>
                            <m:num>
                              <m:r>
                                <a:rPr lang="ru-RU" sz="1800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  <a:ea typeface="Fira Sans"/>
                                  <a:cs typeface="Fira Sans"/>
                                  <a:sym typeface="Fira Sans"/>
                                </a:rPr>
                                <m:t>4</m:t>
                              </m:r>
                            </m:num>
                            <m:den>
                              <m:r>
                                <a:rPr lang="ru-RU" sz="1800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  <a:ea typeface="Fira Sans"/>
                                  <a:cs typeface="Fira Sans"/>
                                  <a:sym typeface="Fira Sans"/>
                                </a:rPr>
                                <m:t>3</m:t>
                              </m:r>
                            </m:den>
                          </m:f>
                          <m:r>
                            <a:rPr lang="ru-RU" sz="180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  <a:ea typeface="Fira Sans"/>
                              <a:cs typeface="Fira Sans"/>
                              <a:sym typeface="Fira Sans"/>
                            </a:rPr>
                            <m:t>𝜋</m:t>
                          </m:r>
                          <m:sSup>
                            <m:sSupPr>
                              <m:ctrlPr>
                                <a:rPr lang="ru-RU" sz="1800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  <a:ea typeface="Fira Sans"/>
                                  <a:cs typeface="Fira Sans"/>
                                  <a:sym typeface="Fira Sans"/>
                                </a:rPr>
                              </m:ctrlPr>
                            </m:sSupPr>
                            <m:e>
                              <m:r>
                                <a:rPr lang="ru-RU" sz="1800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  <a:ea typeface="Fira Sans"/>
                                  <a:cs typeface="Fira Sans"/>
                                  <a:sym typeface="Fira Sans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ru-RU" sz="1800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  <a:ea typeface="Fira Sans"/>
                                  <a:cs typeface="Fira Sans"/>
                                  <a:sym typeface="Fira Sans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  <m:r>
                        <a:rPr lang="ru-RU" sz="180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Fira Sans"/>
                          <a:cs typeface="Fira Sans"/>
                          <a:sym typeface="Fira Sans"/>
                        </a:rPr>
                        <m:t>= 1.3∗1</m:t>
                      </m:r>
                      <m:sSup>
                        <m:sSupPr>
                          <m:ctrlPr>
                            <a:rPr lang="ru-RU" sz="18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  <a:ea typeface="Fira Sans"/>
                              <a:cs typeface="Fira Sans"/>
                              <a:sym typeface="Fira Sans"/>
                            </a:rPr>
                          </m:ctrlPr>
                        </m:sSupPr>
                        <m:e>
                          <m:r>
                            <a:rPr lang="ru-RU" sz="180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  <a:ea typeface="Fira Sans"/>
                              <a:cs typeface="Fira Sans"/>
                              <a:sym typeface="Fira Sans"/>
                            </a:rPr>
                            <m:t>0</m:t>
                          </m:r>
                        </m:e>
                        <m:sup>
                          <m:r>
                            <a:rPr lang="ru-RU" sz="180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  <a:ea typeface="Fira Sans"/>
                              <a:cs typeface="Fira Sans"/>
                              <a:sym typeface="Fira Sans"/>
                            </a:rPr>
                            <m:t>−27</m:t>
                          </m:r>
                        </m:sup>
                      </m:sSup>
                      <m:r>
                        <a:rPr lang="ru-RU" sz="180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Fira Sans"/>
                          <a:cs typeface="Fira Sans"/>
                          <a:sym typeface="Fira Sans"/>
                        </a:rPr>
                        <m:t>к</m:t>
                      </m:r>
                      <m:f>
                        <m:fPr>
                          <m:type m:val="lin"/>
                          <m:ctrlPr>
                            <a:rPr lang="ru-RU" sz="18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  <a:ea typeface="Fira Sans"/>
                              <a:cs typeface="Fira Sans"/>
                              <a:sym typeface="Fira Sans"/>
                            </a:rPr>
                          </m:ctrlPr>
                        </m:fPr>
                        <m:num>
                          <m:r>
                            <a:rPr lang="ru-RU" sz="180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  <a:ea typeface="Fira Sans"/>
                              <a:cs typeface="Fira Sans"/>
                              <a:sym typeface="Fira Sans"/>
                            </a:rPr>
                            <m:t>г</m:t>
                          </m:r>
                        </m:num>
                        <m:den>
                          <m:sSup>
                            <m:sSupPr>
                              <m:ctrlPr>
                                <a:rPr lang="ru-RU" sz="1800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  <a:ea typeface="Fira Sans"/>
                                  <a:cs typeface="Fira Sans"/>
                                  <a:sym typeface="Fira Sans"/>
                                </a:rPr>
                              </m:ctrlPr>
                            </m:sSupPr>
                            <m:e>
                              <m:r>
                                <a:rPr lang="ru-RU" sz="1800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  <a:ea typeface="Fira Sans"/>
                                  <a:cs typeface="Fira Sans"/>
                                  <a:sym typeface="Fira Sans"/>
                                </a:rPr>
                                <m:t>м</m:t>
                              </m:r>
                            </m:e>
                            <m:sup>
                              <m:r>
                                <a:rPr lang="ru-RU" sz="1800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  <a:ea typeface="Fira Sans"/>
                                  <a:cs typeface="Fira Sans"/>
                                  <a:sym typeface="Fira Sans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  <m:r>
                        <a:rPr lang="ru-RU" sz="180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Fira Sans"/>
                          <a:cs typeface="Fira Sans"/>
                          <a:sym typeface="Fira Sans"/>
                        </a:rPr>
                        <m:t>, </m:t>
                      </m:r>
                    </m:oMath>
                    <m:oMath xmlns:m="http://schemas.openxmlformats.org/officeDocument/2006/math">
                      <m:r>
                        <a:rPr lang="ru-RU" sz="160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Fira Sans"/>
                          <a:cs typeface="Fira Sans"/>
                          <a:sym typeface="Fira Sans"/>
                        </a:rPr>
                        <m:t>где </m:t>
                      </m:r>
                      <m:sSub>
                        <m:sSubPr>
                          <m:ctrlPr>
                            <a:rPr lang="ru-RU" sz="16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  <a:ea typeface="Fira Sans"/>
                              <a:cs typeface="Fira Sans"/>
                              <a:sym typeface="Fira Sans"/>
                            </a:rPr>
                          </m:ctrlPr>
                        </m:sSubPr>
                        <m:e>
                          <m:r>
                            <a:rPr lang="ru-RU" sz="160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  <a:ea typeface="Fira Sans"/>
                              <a:cs typeface="Fira Sans"/>
                              <a:sym typeface="Fira Sans"/>
                            </a:rPr>
                            <m:t>𝑀</m:t>
                          </m:r>
                        </m:e>
                        <m:sub>
                          <m:r>
                            <a:rPr lang="ru-RU" sz="160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  <a:ea typeface="Fira Sans"/>
                              <a:cs typeface="Fira Sans"/>
                              <a:sym typeface="Fira Sans"/>
                            </a:rPr>
                            <m:t>⊙</m:t>
                          </m:r>
                        </m:sub>
                      </m:sSub>
                      <m:r>
                        <a:rPr lang="ru-RU" sz="160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Fira Sans"/>
                          <a:cs typeface="Fira Sans"/>
                          <a:sym typeface="Fira Sans"/>
                        </a:rPr>
                        <m:t> − масса Солнца = 1</m:t>
                      </m:r>
                      <m:sSup>
                        <m:sSupPr>
                          <m:ctrlPr>
                            <a:rPr lang="ru-RU" sz="16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  <a:ea typeface="Fira Sans"/>
                              <a:cs typeface="Fira Sans"/>
                              <a:sym typeface="Fira Sans"/>
                            </a:rPr>
                          </m:ctrlPr>
                        </m:sSupPr>
                        <m:e>
                          <m:r>
                            <a:rPr lang="ru-RU" sz="160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  <a:ea typeface="Fira Sans"/>
                              <a:cs typeface="Fira Sans"/>
                              <a:sym typeface="Fira Sans"/>
                            </a:rPr>
                            <m:t>0</m:t>
                          </m:r>
                        </m:e>
                        <m:sup>
                          <m:r>
                            <a:rPr lang="ru-RU" sz="160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  <a:ea typeface="Fira Sans"/>
                              <a:cs typeface="Fira Sans"/>
                              <a:sym typeface="Fira Sans"/>
                            </a:rPr>
                            <m:t>30</m:t>
                          </m:r>
                        </m:sup>
                      </m:sSup>
                      <m:r>
                        <a:rPr lang="ru-RU" sz="160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Fira Sans"/>
                          <a:cs typeface="Fira Sans"/>
                          <a:sym typeface="Fira Sans"/>
                        </a:rPr>
                        <m:t>кг</m:t>
                      </m:r>
                    </m:oMath>
                  </m:oMathPara>
                </a14:m>
                <a:endParaRPr lang="ru-RU" sz="1600" dirty="0">
                  <a:solidFill>
                    <a:srgbClr val="FFFFFF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</mc:Choice>
        <mc:Fallback xmlns="">
          <p:sp>
            <p:nvSpPr>
              <p:cNvPr id="6" name="Прямоугольник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6400" y="3875386"/>
                <a:ext cx="4543200" cy="1101584"/>
              </a:xfrm>
              <a:prstGeom prst="rect">
                <a:avLst/>
              </a:prstGeom>
              <a:blipFill>
                <a:blip r:embed="rId3"/>
                <a:stretch>
                  <a:fillRect b="-111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146" name="Picture 2" descr="https://avatars.dzeninfra.ru/get-zen_doc/1593402/pub_63005eef3c93b74770cf9182_63005f0b1c5a921e1f1bc06d/scale_120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481" y="1491137"/>
            <a:ext cx="4522712" cy="3428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666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/>
              <a:t>Возраст </a:t>
            </a:r>
            <a:r>
              <a:rPr lang="ru-RU" dirty="0" err="1" smtClean="0"/>
              <a:t>Вселеной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Текст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ru-RU" dirty="0"/>
                  <a:t>свое удаление она начала примерно </a:t>
                </a:r>
                <a:r>
                  <a:rPr lang="ru-RU" dirty="0" smtClean="0"/>
                  <a:t>в</a:t>
                </a:r>
                <a:br>
                  <a:rPr lang="ru-RU" dirty="0" smtClean="0"/>
                </a:br>
                <a:r>
                  <a:rPr lang="ru-RU" dirty="0" smtClean="0"/>
                  <a:t/>
                </a:r>
                <a:br>
                  <a:rPr lang="ru-RU" dirty="0" smtClean="0"/>
                </a:br>
                <a:r>
                  <a:rPr lang="ru-RU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18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ru-RU" sz="1800" i="1">
                            <a:latin typeface="Cambria Math" panose="02040503050406030204" pitchFamily="18" charset="0"/>
                          </a:rPr>
                          <m:t>Вс</m:t>
                        </m:r>
                      </m:sub>
                    </m:sSub>
                    <m:r>
                      <a:rPr lang="ru-RU" sz="1800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ru-RU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sz="1800" i="1">
                            <a:latin typeface="Cambria Math" panose="02040503050406030204" pitchFamily="18" charset="0"/>
                          </a:rPr>
                          <m:t>𝑟</m:t>
                        </m:r>
                      </m:num>
                      <m:den>
                        <m:r>
                          <a:rPr lang="ru-RU" sz="1800" i="1">
                            <a:latin typeface="Cambria Math" panose="02040503050406030204" pitchFamily="18" charset="0"/>
                          </a:rPr>
                          <m:t>𝑉</m:t>
                        </m:r>
                      </m:den>
                    </m:f>
                    <m:r>
                      <a:rPr lang="ru-RU" sz="1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ru-RU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sz="1800" i="1">
                            <a:latin typeface="Cambria Math" panose="02040503050406030204" pitchFamily="18" charset="0"/>
                          </a:rPr>
                          <m:t>𝑟</m:t>
                        </m:r>
                      </m:num>
                      <m:den>
                        <m:r>
                          <a:rPr lang="ru-RU" sz="1800" i="1">
                            <a:latin typeface="Cambria Math" panose="02040503050406030204" pitchFamily="18" charset="0"/>
                          </a:rPr>
                          <m:t>𝐻𝑟</m:t>
                        </m:r>
                      </m:den>
                    </m:f>
                    <m:r>
                      <a:rPr lang="ru-RU" sz="1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ru-RU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sz="1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ru-RU" sz="1800" i="1">
                            <a:latin typeface="Cambria Math" panose="02040503050406030204" pitchFamily="18" charset="0"/>
                          </a:rPr>
                          <m:t>𝐻</m:t>
                        </m:r>
                      </m:den>
                    </m:f>
                    <m:r>
                      <a:rPr lang="ru-RU" sz="1800" i="1">
                        <a:latin typeface="Cambria Math" panose="02040503050406030204" pitchFamily="18" charset="0"/>
                      </a:rPr>
                      <m:t>= 13∗1</m:t>
                    </m:r>
                    <m:sSup>
                      <m:sSupPr>
                        <m:ctrlPr>
                          <a:rPr lang="ru-RU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sz="1800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sup>
                        <m:r>
                          <a:rPr lang="ru-RU" sz="1800" i="1">
                            <a:latin typeface="Cambria Math" panose="02040503050406030204" pitchFamily="18" charset="0"/>
                          </a:rPr>
                          <m:t>9</m:t>
                        </m:r>
                      </m:sup>
                    </m:sSup>
                    <m:r>
                      <a:rPr lang="ru-RU" sz="1800" i="1">
                        <a:latin typeface="Cambria Math" panose="02040503050406030204" pitchFamily="18" charset="0"/>
                      </a:rPr>
                      <m:t>лет</m:t>
                    </m:r>
                  </m:oMath>
                </a14:m>
                <a:endParaRPr lang="ru-RU" dirty="0"/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3" name="Текс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Текст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Прямоугольник 4"/>
          <p:cNvSpPr/>
          <p:nvPr/>
        </p:nvSpPr>
        <p:spPr>
          <a:xfrm>
            <a:off x="0" y="3880800"/>
            <a:ext cx="504000" cy="1262700"/>
          </a:xfrm>
          <a:prstGeom prst="rect">
            <a:avLst/>
          </a:prstGeom>
          <a:solidFill>
            <a:srgbClr val="120927"/>
          </a:solidFill>
          <a:ln>
            <a:solidFill>
              <a:srgbClr val="1209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7170" name="Picture 2" descr="https://w-dog.ru/wallpapers/3/5/424797810259420/galaktika-planety-zvezdy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8077" y="1278672"/>
            <a:ext cx="4524466" cy="2827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https://rwspace.ru/wp-content/uploads/2018/08/1-54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765" y="2311336"/>
            <a:ext cx="3816514" cy="2544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2534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2588" y="418596"/>
            <a:ext cx="3137743" cy="1638403"/>
          </a:xfrm>
        </p:spPr>
        <p:txBody>
          <a:bodyPr/>
          <a:lstStyle/>
          <a:p>
            <a:r>
              <a:rPr lang="ru-RU" sz="2800" dirty="0"/>
              <a:t>Модель горячей Вселенной и реликтовое излучение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5654939" y="991291"/>
            <a:ext cx="3407285" cy="3179400"/>
          </a:xfrm>
        </p:spPr>
        <p:txBody>
          <a:bodyPr/>
          <a:lstStyle/>
          <a:p>
            <a:r>
              <a:rPr lang="ru-RU" dirty="0"/>
              <a:t>По мере расширения Вселенной, ее температура вещества уменьшалась, </a:t>
            </a:r>
            <a:r>
              <a:rPr lang="ru-RU" dirty="0" smtClean="0"/>
              <a:t>уменьшалась </a:t>
            </a:r>
            <a:r>
              <a:rPr lang="ru-RU" dirty="0"/>
              <a:t>температура теплового излучения</a:t>
            </a:r>
            <a:r>
              <a:rPr lang="ru-RU" dirty="0" smtClean="0"/>
              <a:t>. Подтвердилось </a:t>
            </a:r>
            <a:r>
              <a:rPr lang="ru-RU" dirty="0"/>
              <a:t>в 1965г открытием микроволнового </a:t>
            </a:r>
            <a:r>
              <a:rPr lang="ru-RU" dirty="0" smtClean="0"/>
              <a:t>излучения.</a:t>
            </a:r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0" y="3880800"/>
            <a:ext cx="504000" cy="1262700"/>
          </a:xfrm>
          <a:prstGeom prst="rect">
            <a:avLst/>
          </a:prstGeom>
          <a:solidFill>
            <a:srgbClr val="120927"/>
          </a:solidFill>
          <a:ln>
            <a:solidFill>
              <a:srgbClr val="1209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8194" name="Picture 2" descr="https://avatars.dzeninfra.ru/get-zen_doc/9278169/pub_6428b4062f2d5107b708a115_6428b5852444266531eca4be/scale_1200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3" b="7337"/>
          <a:stretch/>
        </p:blipFill>
        <p:spPr bwMode="auto">
          <a:xfrm>
            <a:off x="3822745" y="3357160"/>
            <a:ext cx="3233575" cy="1701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Прямоугольник 4"/>
              <p:cNvSpPr/>
              <p:nvPr/>
            </p:nvSpPr>
            <p:spPr>
              <a:xfrm>
                <a:off x="4601737" y="119460"/>
                <a:ext cx="4572000" cy="523220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:r>
                  <a:rPr lang="ru-RU" i="1" dirty="0" smtClean="0">
                    <a:solidFill>
                      <a:schemeClr val="bg1"/>
                    </a:solidFill>
                    <a:latin typeface="Arial" panose="020B0604020202020204" pitchFamily="34" charset="0"/>
                    <a:ea typeface="Arial" panose="020B0604020202020204" pitchFamily="34" charset="0"/>
                  </a:rPr>
                  <a:t>«Первое слово было водород, а второе гелий» </a:t>
                </a:r>
                <a:r>
                  <a:rPr lang="ru-RU" i="1" dirty="0" smtClean="0">
                    <a:solidFill>
                      <a:schemeClr val="bg1"/>
                    </a:solidFill>
                    <a:latin typeface="Cambria Math" panose="02040503050406030204" pitchFamily="18" charset="0"/>
                    <a:ea typeface="Arial" panose="020B0604020202020204" pitchFamily="34" charset="0"/>
                    <a:cs typeface="Arial" panose="020B0604020202020204" pitchFamily="34" charset="0"/>
                  </a:rPr>
                  <a:t/>
                </a:r>
                <a:br>
                  <a:rPr lang="ru-RU" i="1" dirty="0" smtClean="0">
                    <a:solidFill>
                      <a:schemeClr val="bg1"/>
                    </a:solidFill>
                    <a:latin typeface="Cambria Math" panose="02040503050406030204" pitchFamily="18" charset="0"/>
                    <a:ea typeface="Arial" panose="020B0604020202020204" pitchFamily="34" charset="0"/>
                    <a:cs typeface="Arial" panose="020B0604020202020204" pitchFamily="34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m:t>∼Анастасия Попова Сергеевна</m:t>
                      </m:r>
                    </m:oMath>
                  </m:oMathPara>
                </a14:m>
                <a:endParaRPr lang="ru-RU" i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Прямоугольник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1737" y="119460"/>
                <a:ext cx="4572000" cy="523220"/>
              </a:xfrm>
              <a:prstGeom prst="rect">
                <a:avLst/>
              </a:prstGeom>
              <a:blipFill>
                <a:blip r:embed="rId3"/>
                <a:stretch>
                  <a:fillRect l="-400" t="-2353" b="-470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196" name="Picture 4" descr="https://r1.mt.ru/r1/photo78B3/20762356214-0/jpg/bp.jpe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588" y="2056999"/>
            <a:ext cx="1855676" cy="2535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Прямоугольник 5"/>
          <p:cNvSpPr/>
          <p:nvPr/>
        </p:nvSpPr>
        <p:spPr>
          <a:xfrm>
            <a:off x="142588" y="4713907"/>
            <a:ext cx="26356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i="1" dirty="0">
                <a:solidFill>
                  <a:schemeClr val="bg1"/>
                </a:solidFill>
                <a:latin typeface="YS Text"/>
              </a:rPr>
              <a:t>Георгий Антонович Гамов</a:t>
            </a:r>
            <a:endParaRPr lang="ru-RU" i="1" dirty="0">
              <a:solidFill>
                <a:schemeClr val="bg1"/>
              </a:solidFill>
            </a:endParaRPr>
          </a:p>
        </p:txBody>
      </p:sp>
      <p:pic>
        <p:nvPicPr>
          <p:cNvPr id="8198" name="Picture 6" descr="Концепция художника о раннем звездообразовании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730" y="764496"/>
            <a:ext cx="2987209" cy="2365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3497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ase_Template_SlidesMania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253</TotalTime>
  <Words>359</Words>
  <Application>Microsoft Office PowerPoint</Application>
  <PresentationFormat>Экран (16:9)</PresentationFormat>
  <Paragraphs>32</Paragraphs>
  <Slides>11</Slides>
  <Notes>7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20" baseType="lpstr">
      <vt:lpstr>IBM Plex Sans</vt:lpstr>
      <vt:lpstr>Barlow Condensed</vt:lpstr>
      <vt:lpstr>Arial</vt:lpstr>
      <vt:lpstr>Cambria Math</vt:lpstr>
      <vt:lpstr>Fira Sans</vt:lpstr>
      <vt:lpstr>YS Text</vt:lpstr>
      <vt:lpstr>IBM Plex Sans Light</vt:lpstr>
      <vt:lpstr>Calibri</vt:lpstr>
      <vt:lpstr>Base_Template_SlidesMania</vt:lpstr>
      <vt:lpstr>Строение и эволюция Вселенной</vt:lpstr>
      <vt:lpstr>Что изучает астрономия?</vt:lpstr>
      <vt:lpstr>Космология</vt:lpstr>
      <vt:lpstr>Фотометрический парадокс</vt:lpstr>
      <vt:lpstr>Общая теория относительности</vt:lpstr>
      <vt:lpstr>Расширяющаяся Вселенная</vt:lpstr>
      <vt:lpstr>Радиус метагалактики</vt:lpstr>
      <vt:lpstr>Возраст Вселеной</vt:lpstr>
      <vt:lpstr>Модель горячей Вселенной и реликтовое излучение</vt:lpstr>
      <vt:lpstr>Итоги</vt:lpstr>
      <vt:lpstr>Строение и эволюция Вселенной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Строение и эволюция Вселенной</dc:title>
  <dc:creator>Валерия</dc:creator>
  <cp:lastModifiedBy>Валерия</cp:lastModifiedBy>
  <cp:revision>16</cp:revision>
  <dcterms:modified xsi:type="dcterms:W3CDTF">2023-10-11T14:48:27Z</dcterms:modified>
</cp:coreProperties>
</file>